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7" d="100"/>
          <a:sy n="77" d="100"/>
        </p:scale>
        <p:origin x="-14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89D9E0-0973-4063-88C0-D542385D2EC8}"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9D9E0-0973-4063-88C0-D542385D2EC8}"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9D9E0-0973-4063-88C0-D542385D2EC8}"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9D9E0-0973-4063-88C0-D542385D2EC8}"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89D9E0-0973-4063-88C0-D542385D2EC8}"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89D9E0-0973-4063-88C0-D542385D2EC8}"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9D9E0-0973-4063-88C0-D542385D2EC8}" type="datetimeFigureOut">
              <a:rPr lang="en-US" smtClean="0"/>
              <a:pPr/>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89D9E0-0973-4063-88C0-D542385D2EC8}" type="datetimeFigureOut">
              <a:rPr lang="en-US" smtClean="0"/>
              <a:pPr/>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89D9E0-0973-4063-88C0-D542385D2EC8}" type="datetimeFigureOut">
              <a:rPr lang="en-US" smtClean="0"/>
              <a:pPr/>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89D9E0-0973-4063-88C0-D542385D2EC8}"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89D9E0-0973-4063-88C0-D542385D2EC8}"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245D6D-6495-43EC-B7DE-47F6B1BD98A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89D9E0-0973-4063-88C0-D542385D2EC8}" type="datetimeFigureOut">
              <a:rPr lang="en-US" smtClean="0"/>
              <a:pPr/>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45D6D-6495-43EC-B7DE-47F6B1BD98A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http://www.mountshastaecology.org/Archive/40%20Winter%202010/Geysers_geothermal_power_plants_in_Lake_Count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lstStyle/>
          <a:p>
            <a:r>
              <a:rPr lang="en-US" dirty="0" smtClean="0">
                <a:effectLst>
                  <a:outerShdw blurRad="38100" dist="38100" dir="2700000" algn="tl">
                    <a:srgbClr val="000000">
                      <a:alpha val="43137"/>
                    </a:srgbClr>
                  </a:outerShdw>
                </a:effectLst>
              </a:rPr>
              <a:t>Geothermal</a:t>
            </a:r>
            <a:r>
              <a:rPr lang="en-US" dirty="0" smtClean="0"/>
              <a:t> </a:t>
            </a:r>
            <a:r>
              <a:rPr lang="en-US" dirty="0" smtClean="0">
                <a:effectLst>
                  <a:outerShdw blurRad="38100" dist="38100" dir="2700000" algn="tl">
                    <a:srgbClr val="000000">
                      <a:alpha val="43137"/>
                    </a:srgbClr>
                  </a:outerShdw>
                </a:effectLst>
              </a:rPr>
              <a:t>Power </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b="1" i="1" dirty="0" smtClean="0">
                <a:effectLst>
                  <a:outerShdw blurRad="38100" dist="38100" dir="2700000" algn="tl">
                    <a:srgbClr val="000000">
                      <a:alpha val="43137"/>
                    </a:srgbClr>
                  </a:outerShdw>
                </a:effectLst>
                <a:latin typeface="Agency FB" pitchFamily="34" charset="0"/>
              </a:rPr>
              <a:t>By: Joseph Branco and Emily Massa </a:t>
            </a:r>
            <a:endParaRPr lang="en-US" b="1" i="1" dirty="0">
              <a:effectLst>
                <a:outerShdw blurRad="38100" dist="38100" dir="2700000" algn="tl">
                  <a:srgbClr val="000000">
                    <a:alpha val="43137"/>
                  </a:srgbClr>
                </a:outerShdw>
              </a:effectLst>
              <a:latin typeface="Agency FB" pitchFamily="34" charset="0"/>
            </a:endParaRPr>
          </a:p>
        </p:txBody>
      </p:sp>
      <p:sp>
        <p:nvSpPr>
          <p:cNvPr id="6146" name="AutoShape 2" descr="data:image/jpg;base64,/9j/4AAQSkZJRgABAQAAAQABAAD/2wBDAAkGBwgHBgkIBwgKCgkLDRYPDQwMDRsUFRAWIB0iIiAdHx8kKDQsJCYxJx8fLT0tMTU3Ojo6Iys/RD84QzQ5Ojf/2wBDAQoKCg0MDRoPDxo3JR8lNzc3Nzc3Nzc3Nzc3Nzc3Nzc3Nzc3Nzc3Nzc3Nzc3Nzc3Nzc3Nzc3Nzc3Nzc3Nzc3Nzf/wAARCAClARgDASIAAhEBAxEB/8QAGwAAAgMBAQEAAAAAAAAAAAAAAwQAAgUGAQf/xAA7EAACAQMDAgUCBAQFAgcAAAABAgMABBESITEFQQYTIlFhMnEUQoGRI1KhsRVywdHhJWIWJCY2ZIKS/8QAGQEAAwEBAQAAAAAAAAAAAAAAAQIDAAQF/8QAIhEAAwEAAgMAAwEBAQAAAAAAAAECESExAxJBE1FhIjJx/9oADAMBAAIRAxEAPwDQ8CL/AOl7H5Un+prfwKwvAv8A7WsP8h/ua3qKZz0uTwiqEVc14ftRFwHgVNlr014aBiLK2pFDkAnBreiUIgGot8mucOxGRgZp+16ixKxMB7A5qdzq4L+GvjNfmg3FvHOAHB2ogNQmo7h0taYF/AIJsKfSdxS4bHNavVYgya/zL/asZ23wN66YfsjiufSuBgSgCvPNJcb0AZqZNH1D+Q0luAoo0VwD3rH1GiQuQaRwVnyabXmAik7zSyHNeRSnTuaWu3zneklclKfBnyKM4FDIq7c1XFdiPPpIHpqYr184o6wrLHqRgrADKk8ms6wCh0LYrzFXI3xivCKbRcJGxQ+k4rRtbglMZGe+azcV6uRxSVKopFuTet5kyNXIO1Pa8jY1zkFwVOW3p6G/HfaueoaZ2R5JaPerQeYA67kVkvbugBYbGt2O6jkbGQatLDHKu4ox5HPDFvwq3pzhTHavMb1uP0+Nh7Vl3EBjlKAGrz5EzmvwuRfHtVSMURhjmqkU5LDH62ufwg/+Qv8ArUo3VBqltB7zr/Y1K5/L/wBHb4F/gY8HdYtbfw7ZQza1KIctpyOTW+esWAQObhQp7kGvmnTEkTpcDDIUqNwPmn7a+lg1AqJARwd6XHnAWp3k7h+vdMAX/wA0h1HH2osHVLG5bTDdRMx7asE1wZlt5WUMqr6e4xvSzM8eCo0jkGmS0VykfTyQMDPNeGvntv1/qEbRsZi4j2AKjvWtB4mkkZhOxjBxpIUE5rPUBQn0zqiOSaBNDqKspIIrml6vdeayrd6xnI2G3/FEXrsyFkyvf71tD+Jn0G2fXEpBB25FGzXz228QTxyhmlIB5C7CnP8AxAxcSR3crbEaCAB9656WM6p5R1t5EJEYkkAKdhWAVA4FLr4gYx4lkY5xsBnNHaQ6AfJkIPsM0/irER80PTxc6scg8V7oZfqH2rywmjknZDuw7Y3H3rYEYVeAQfccU7tJirxajKXHfFMxhSgz96BMgilKk5x3FWdkVQQaFPeg+NZ2XlYJwaUmk1bDvQ5rhclS4zSb39vEw8yYDt3oyvoLp9IZI2rzFIXHWrSLIXXIf+0bVlXPiC4Y/wACJY19zuatpz/jZ0eNq8AKtqHIrlz1q87zAD4QChP1SeQ5aeTfsDQdDT4n+zsrSSJboC5jzGe9S+iWK5IQgxn1Ag9q46SQSYkW6Zsc5bJzS8ty7RhX1BvikVPdRV+NZjOxxnccVV5Y4z63VT8muOiv54wUV3KnsWorXHnAay4P+bamdsmvDL+nViaE8Sp9y1AfqVspID68fyisDIjX0pIwPJzxTENxbKmnLZ75PesrbD+FI6zpgiuBrDHHbtWrp3wG/eua6XM0SBolby2O2a1I+oopbW2COc9qjWtnTCUrDYXAXc0CYKSDSC9SDNu2RRZLlVUs2wpEsG4AX0aFeQCKzR9NC6zelkIiO/G1YsV/1C3OAFlTP0sNx+tdHjrOzn8vjddIf6gM3NiPe4H9jUpcXyXl7YJ5bpIJwSDxwe9Sluk2N4k5nGZ/RJB/hVqrldAQZVTuf0pi9sWhbzYUbyH3U44rzw7ZRN0q3eT15TOzEY+DWkpkiiJV/NUbkM2cj2+al7Y+C3rq5MLygx2cjfhuBXki4XQwBGeRWmsEM+JbcFRq9SHtRp+n+bD5kKgYG/xVPyLRPxvODDaNV2ABB+aWcASD0kDNFuA0TldQ/Sq69SgEgmqoi18CRnQ315xvTimOWP1H+IPpaslyV3IOR7VaOcHLNkEDbBoOdCqw2TEPJLPhXXc4OxpcOpYhT87dqTNyOC3uPtVk1SgmM5K7n4FLjXYzvejsPD/Sw6xz3EhOd1X2rqo4lVa5bw9eHSkTkMQMZB2ro1nORjGKlWlV0MRwRq5kCKGbkgc0bG1URsgUQnak0IjeWqyqRpGT3Fc/1VjEoRmK47e9dRK2BXLeIJsTLpUNgcU89gpcGNf3SiYDXpIHIHNISSRyOA0oBPBxtRLydfOz5ALkd6zp3EjnXlSTnGeKqiTeDIto2GZLkD7UPRDqyJS6fIxSpQhcqdS/PaqNqVMb6edq2f0X2X6NKOK3mJAcqQBtilZ1jjkZVkOB+YLzVbR1RixOSFOkHvVXm84F3G4Pegk0xm00B1+rKscZ5xRGbIGc55z7UIxo0eF5HevGGrAPAGKYnoyjw5BZDn3DYojNDnYum/elQcds4H61bzAQx5Hb4oYN7GjCrNtFLn5xRVtWdx5mnJOzCs+yglurgRxKcsea+h9I6ZDFEuVzlcHVvSPgon7CnTFuYrTVLHlPyZG9BuLYT288jHSzjIyeDXQ3kkMSCORwvtmubmmjTzopGUq523oLkZrDDF9JakJnzD8HitA9RkuLUqGw54rBv0NvOzRYC9s70qLiUEku2/eqNE1WM2pJpY4s6Qzb4yaUu7t5CNtAXkkiq27F42keVgP5RuT/AMUtJDLLF5mM42wT6sVNJbyUdPOA/RZmm67Zhs7yf6GpU8PxMvXLLUrAeYcE/Y1KLzRZbzkf8PzaOmWuAceWA2BTUrLD6UyFbcMO1YnTL6UdPgRXVcRhdx2rSsroyyql1GrJnHpbFK5+lFa6D2UgLMGIwSfp5qst5JbXKFplZAd8Df8AX3qskAtZ/MSQBNxgjGPvXoaORSxAwOTjvQ47DzmAeqW8MwWSLClhnY/6VlQ2znILBSOxrWjRJLaRdfp3IOMaftRbSAIVZwsiMDqIPtTq/VE3Hs9MGaKRG9ecY2OKWx8/pXYR21tKjK4OByWIGP61m3fTYNLeVG42+rYimnyroWvC1yYB/eorsmSpIyN8UzJaspPqXHahPBIigupxzmq6mR9WgtleSW86ursMHOK+g9CvGurdZGBGdq+fWcGptT8dq6/oLzooDLhF2FTtLCkNnZRPtRScis+KXGM8U2JAy5BqDRcXubhITh2wDwKxr+WznynmKHG/NW8Q3SCJs8Dgg964Y3MnmlxqJNUid5EqsCdUmCzHJUsOCKzo2YuCxB35ry6Z2fLqRXkenRvgGq4Rb1jLzyY0nGMHGa9UaxlRvg5qltE876QPT/MTxWnFZRgnLhwRSOkh1LoyWQo3BA7EUPUUJ4Od+K3R01WU4Y4J2GaQvbJ7VgGwykcrWVpgrxtCORnGf6VCSQd8Y70WSMBwB7DehOo/mx9qbRGi2wGSM7c1U7b/AMw5xXnmEnJ32q0SvLKqxoXZzgKOTWMdT4VDyBcomgHBJ5rt10pFmMjIrnujeFrmGFZJbkRlhkxqOPjNbNzGbG0ZnfURz2FSrno6IWIwer3hMzRznc/SR3Fc7eXAMwwpJUYqvVb/APE3jMSQBxSs0qtgocNj96eUkJT0HNI0sgI+njGKq8QjxqzueRxTdhcRQhhPHqJoE8qTXBCDCZ4Jpm9FSG4II4mDRvqYjdR2qzRCWHLmSE6j6c80WxQRPlwGGnG396akeHQx0HY5I5FczfJ0zPADpg/6508BCBrJyR/2mpXvR3V+uWYRmI1scHt6TUp0I+zHsERrGHWR9Axij26CKYFpMp/UUK1heKyt2ZDpaMEbc7VYMGyKquUSfDNReswgKjgEfmyKIYJZojLbFXU5O3K/pWFLEG3P7iidPu5LKXUFLrjBGaRxi2R15NeUPNIyqqzZ5xXmqZ1VIQ5UcrnGRVL+5W8eFkwoIOVxwfvV4hJGuFfU+N9PA/Wh8N94GIZW9K6fSG9XfNMG4WWCZoCdtlwu/wC1IWpdbgMXZYycsT3pqeCRLkOsuIz9Kr70jzSibwViSVVKad2OxYcCq36oUQZUvwSPYcitdsSsq+Xk++OKYtemx+o+X6s7/emlt8i1i4RyttaS+apGyZBwTXb2hBgBUADHtV4OixNKruo24Fay2ESRhQu3sKenokzhizXLIQAScdhVpOqNHGwI5G1TqkcNtk6fVjg1zkl6dbCRQwI27b0mDguqXYmxGXOAeayHlBJCyYHtinGtWnz5bZzvpzWdJGYXOtCDxvVZaJUmWeQjYnV96IrW/wBXqDdhkV4jRkYcZ2pdghYlFIwe9EXodN+igKsWCR6t+aYivQdPrwp53/pxWKAdRNFVsDA2FBwgq2asl4ultLgZPp2zmrRvHOG8xiWB2OO9ZRDHBYgnO2O1aHT4wZssh06ec8mkaxFJptlZbY6TqYhidiKUljKBi2QR271p3fmjKR4K9jnBq0CxTqY5QNTYw3zQVYjPxpvEYQUg85pqxlkt7uOSM6SpBzimLqwkid0MXpzscitDoHT4ZJFE6K0mrGG7Cn9k0T9Gmd50brUXUIVKghuCPmvOu25u4liJIBO+DinLG1gt0RYYkjAGwUYql+2EZgwJA4NR+nQlwcB4o6da2iRm2VtYOHYnn71jWsQLhmUn71qdUn/FdRkjZsrntUEQjhY5GkDnNW+EsWi7BCn0E9uM0s9tgFomAB5Bqk0+HxnGe+aIjuBqX1J3Lc/pS8o2ph+nSqpaJ9/1pqWASElXK52Zc5rIjlWOXUrHHI2/pRFuAGJVnwx3z2FK5faHVrMZsdFh8nrdipOTqbJ9/SalL+G7gz+JLUByVGrCkcek1KK1dgbT6NPo1r5vTrMvJlDbqNOM42pW+6XJCVSSSMA/Sfen+kSqOj2meVgTtzsKJddRgREjuYtaNxtwahN1vB0VEtcmElr+GlxcodBB0kb5OKDcQGNdYK6TvzWld3XTQ8KpI2nWCQQTgd+aJHFYyHKnXGRnTn/eqq39JOE1wYOgnSzpqTOwBpsAtDmNg2BuO61aeBY3ZEJVWG2RwalkpTWGPrA2I70zeoRTjwLDAZlPl4Y/mU80zG06t5Tx/SMZPBoVrZu6Fo8JIDkjPIr1bxoIvLlB8xdsNzSN70USzsas7lrc6ZIiW/mG4rb6ZewyB9/4h3xWG+ZIcqg1EcYra8NdHmaIyyIIwx57kfamVaK5w24I2ZQSRgjtTigKMDt71aO2Ea6c5wK9AGTSthRx3imR/wAaNjpAwNua5qVRGxLYAY7Enk12vi6GNrHzNRWQEYIrjSSB699/zCj7cGwosiLk5+k4JB4osLJKumUAqT6SwzQHhUsTFpjPJGKIWRV0ZGvtQf8ADIrJ0+LU3lkI3OOx+3tSNzDoIjYBRnfB5onn3CykPGWwNsjmjTT4gwYsMBk5HFOm0I0mZbrIoYKFwNy2N8UEKeWU496cu5CUGF9LDkcUlqYjGnHsKonwSaxnskjqugnBB9q8SaVMOr/1pzyEuVi0bSYw+TzUdFt1dGUgjjK81tRvV9lvxcpgXMesnYk1LecKudOhs522qkbgDTqwpI2NEimS3Ll01DGMGka/g+88s07afUAsxLtpydXOK2ej2cVxMs/mhVPABzXMC8Dg6WIJGBp4FdF4YYGMLMAxBIyDikSxlHWrDtIoT5AVJd87HmsPxXdS2lr5cbIXPJJ7fate0QRzsFXEYHpGc71afp9pcMZbqFGcjT6t9qG8jNcHzBnVCHLg55Peg3U5YiKI/ffatbxda28F234by1RQPSK55dChmfJB4zVP6RptcFV06ir7n57VcPImUUkg7DFeM+UCaQB7+9GhmjiZSYwduc0WxV+gTJJ5Yk0EYOM/NTTqjU6gDnBBq12UcenVn2U7D96WTIIUn08Vk9M0kzc8KRaPENmcjdX2H2NSieE9TdftNWDpVwD/APWpQHQ90h426daoXYt5K5x9hVOsRubZQsJOD9W+36ULp3TpD061ltZdzEpYO2O3arzxX6W2HjJIJyVYHaoLFWovTbnGYLxuGydsV4sjqTjf/NvWusLSIfPgYHH1FcUIR22ltiSBv2xV/dHP6NCLXEmB6sEdhxTMV+NmwoI5IG1SOOGQ6liOD85plLS2kUcAnjBxQdSGZr4GivI5GUxHJPOnbFHuBHcFFIy3IfOd6yru2jt8FfSfdnxS8PUZIW51AcZFL6byh/yevFG2LwRek5OOfeu58PXYubKMqCMDG9fNYJobhwc6JPbPNd74JC/g5SqNs+NR70GsG32OiYkdqp6SpAGKK5Ok4oRHlqTn9KUxxnisTw3i63P4d/oHzWEgYqW8sv8ApkVu9f63HK0lutuPMQlQzkc/Fc2l7JZghShRxgj5o5pugpUghirD9KHJGXyRn9qNBfQTR/x1cDOxDGvZWhMJ0tknj1YNbk3HYs2pV2BqgeRvSV1e4C52qEhsAq423JNXSfygwRAAwx+lEXQTKAo0jIycqwORQ3t1aNMk5fOcdqOr6nAVQgPt716XlX0kYBGOORW1m4Flslj3CsSN8k8U3clPK8qVS+R+UZxVEYqRjY+4rwjJO5rPkypJcIW6Zaq0hW5DCNk1KRzztS09vLHcSp5bEBiBkbHHzTzaly2fmhmZw/cij7PdMploCnUPw8RhktVGd/USCKNadXMAGFH/AOqpLrf1aR/c0ByDhRgH5FMmv0Bp/s7PoXXpL0yRxxFpFCndhikep9Uv7i5w0uEG+lTjBrK6fdfhyFVVUsN3XY4pqVg51FMuBsccipU/9F5nZByQmdyzjWSNg3BpC4sZVYhBkYzppt5dJ2zgVVLpfNVs4wO9FVS6FcQ+GYzBkcqd1zv8VZZAuwAOBwRWvdwLdDVpAkxsy7A/esaRHRmXhwdgdqpNKkc/k8bh/wAGFRmgd8Eoo3ye9LRk5YkYHtR4rhyDE6jSRmgytolwN+9Mn8FfRu+DCf8AHrdRgqEc5H2qVTwSc+JIxjiJ/wC1SgOujU6NePF021jWP0+UpyV+BT63c+DpjHztvSnR5XHTIFz9MaY+2KZe7mRvq3I5BzXK+zr+dgpJmcguoGNyAMUOWKGRPXBHxgDODirPdTHHrbnI+9UaR2Jy5zzkmiTb3sAlrbITGYXjJUnkmgSdMEUnpkfCcAqD+lMvMwGJZCE989qWN+zlnh1sijYE7k03IGpDT9LjuGCySu0ij6SMVnXfRjGjPGrtj8uKPbXlxI2osxGc49vimXMsyZRmi24J2oqqn6b1ml0c2VbkqQPfFd/4E6ozWclnHHrkiGvJbY74xXKTJrOHxkfnxvTvSwLcN5BKOwx6WI1D25p7vZF8fjyj6DeXl4kZaCKJmBP1uQMe/FZt5c9Ue0lkMsELIARpOdv1rmnuLlpgTI7IdmQsdq8eReSgz7nJrmds6VEg5I9amecl2ffJH1f7Uotok8gXQwJOQOQaekuXOAHC+2Bil5muQQwlZ6pLZKlIvedHuYU82MKyDcqDuP0rOmuGeMR6TnGAe9btt1F1OJEBHsRQmv5FkJdRGOxA2FUVP6Tcz8YhbpN5KkBi2OD3q1rbzyzASAomNRJPaq3F69xPgu6nHPNUQHIYOW+5pv8A0Xj4PPblNzoA5yRVjaTDBBOOdgTSP4x1yWO+MgVop1Jp8SSFizjDYOKSk0NNJgGieNlySCT/ACmvHeJZCjkqw2OUpgzzF8qzkc7c0FwXDKwyGOcN70EM2vhR2jdfQ+M7YIobQMD9SH2waaESg65dJAOSB3oUzxFNYbJA/Ssn+gNA4oiVYrjnC4bmh3VsTGixITg7nuaHZzoDhshmJI2rd6DbR3PUooJpmVWGcA7tWephnGjBnglj9aB9l3GO1Xt5nY5GT3x7V3PV/Dwjglkgl9KjhzwK5SNUj1Ex/SMbHOTR39mxJ6hO4BJP2oEVvoAGSRzk1pytDMFEcRRsDg5DV4qKBpfI+68UPbg3rrAwk7KSNY/rVLhIHVhOQrDcHG9eXVyIXURMhOMkisy4YNJlid99uRRmdegu0lgKSVUk0jfFQyrIAcgGqSjWA0Y3OzfeqCLCsWU7cGqnOdL4HKnr8QHIifJ/SpQ/AWP8fTHPlPn9qlAddGp01gOnwKOfJXc/ajo2vY/ofahdNVBaWhLjHlKCD/lpgRjUvlSx4zvgGuZs6s4BMMjnehhTnbk/Fac/4aDAmIywyMD/AJpd5bVTlEalVmfj/pm30YFqzNgDGPVxSVnayeUMEBd877Vsz3EMqeXKpK+229L64WUCMOBwDnbFUVPCblbui0MUVumhPUe/3q7aidJ9s4q6qNRKsxx7irRYkVnZtGMAFu9ZsddCcyRs4BG4+ea8AKSKFPHGKrPPGjsI/W3fNIzXrpKCMZx+wqilslVpM6WMPKNYXOecVZEVvTqGTxmsK06hJblZl1EDY4PNPjqCy4Lx6WJzkc1KoaKz5JfYe4h42yQf2pZmfWAQAON6O1ysowkjJnuRmhmFn2MkTt+U5xmsgPnoC43Ac7UaBE8pl0auxGc5octm0sQDuNXw1UhSS3bTknbgUz6AuH0VuOnRSYKPoP7ipDZWyyIhe5XPMhUMg+djmnSQ6kggnvSsV0jSMkf5djisqeAqZPbrpQCwyQTpKHyVZRx9xSrQ3FpNomjb74pz8UlrE4IUxndl9ye2KpJ1YXrxvMBsMAMSe/FNrFakSkuGhc6Sw18AijRXeuSQO+AOKV6iU87UBj2Hb9KRaXBODgk9qZTqEdYzWku4kzsxHuN6zZ5/4exbc968VgSzDc9+9L3bkhfTpoqQVWocjcOgOMUN7l2mHqPo+k54odqdNuS7DHtQtYd/Tt70cFbeG1adYv1tjCbiVom2KMxIqG6J+tWX5U0iGIgOkZwefYUGW6y2kHVil9dY6vEHlvBHpSNzzk5xVJepTysFzgA9ts0CJtc30U0UBQkoDRxICdfGKTEvpIZjq71aGMH6iR2+9QlVXGTleBRIyWGk+22/FFiFZoipCgsFY715JDpj9J7d6LI2FKAHK81R11IAW3+OKGhw1vAQP+PKSMfwXqUbwSAOvDHPkv8A6VKYI9FC1t0y3lZSFKJg433FDRrh7nEJAjxwBufvRp7xT0608yQMFiX0L22pI9YNvGBbwqyk7ORuPvXOk30dFNJjN1bSSFpNDGReANs0tcTlYjoU+bjBX5rU6Z1WSeJzPEjk7ZI4qq2aNKsqkKVYkKQMkf70u52M5VLgV6Za/ik8ybGw+lhgmpJLbRMY0x3wPajS3saORq0atuP9KxLmX+KdTZI/NjGaaU6fIKqZWIfEqpKSX2/vQWdfK9LHc+2SRSRkDodAyTsCKGhkCKrsEJO3xVFBH3BlvOmLxjSDwSdzQpRMW9Uf1jIye1MvAyPiSRSWORo4oheKWbSuMge1PuE8/YrBKyLpKjfsafDL5ShhpYDNUFm7HVlQOQKsEYEhjkA0G0PKaDQE4B5o80seg+cRp9j3pS4Y28RkRdR9qUnuGeNVlVdWQRSeuje/qPG/jQDRk42AxRUl8wB1QnfYY5oVhAk4YaEDg9/anLyZYmU+a40D6ANm9s0rzcRSdzWxOSSdnUGPQp1aT3/es6OVo3cv9R9qZkCyRqZJCkozpAGQfmhJAoUqT9XfFOsSJVy9AXGuWLUPVvlt6HGMnGTnPtRW0o+ggkjt70JRIS3p0jP7U6EfZeZZD6ixAA5JzSQIJ2pmZXOzP6fvQ1iUKfVv80UK+SiSmNyV7iqSSs5BJ3pq2sxMdLSY2zhRmnpOiLHCJfOLKeNq3skwqXhiAknGdqZtwik6lz7GpcxMk2pEIX2xV9YZQMgMDjjFFgXBeW3MitoO/IGeaWcsmBJGB7U0r6CcKdQH7CpNpnhVT6SDsxpUwsWSRlJYZxxTUU2VAPHc0sxES6VJJIqqsVOWz8KOKLQExtgiSsrYIfg0OXTHKApGBufvVys07AwoCdOcntQruCQIGnIVh2PNKsGcs8nvS+AoqqtKygKpOKpGqo+SwIxnijLOEIHO/wC9HroCNvwKf+utqHqETA/uKlW8IOq9bLgAZjbP7ipWGE+mqXCLqwoUEjHO1bkVvFFq0IMjFSpUbb0r40sJLL5f0jnfY0jH1KfzTvtnipUoJLDXTXQveXBmutLKNSNjV7/ejy20JcnTgk9jUqUzeLgGbunoRYUJUVl3IxKXAUMfipUow9YLQhLcyOfUxNHsdLMzOC2O2alSrPoguzShZmkXBIXnGaJNKVVmxnAzUqVB9l/gnNcO9jr4YDmkFmbTqO5qVKpJKuxuO7ZOBv75pgTtIRqycgE71KlBjywU0uiQBQcY2Ga9/EalY6ACp23qVKBgDXBZj6Rn3qjsdGsnOWxipUpkAXMmRjGD3Oea9D5xsM+9SpTMUPHJoAdQQfg1pyXkjwAHYLtgcVKlSopPBnvMJMhkB/WqOVAACgVKlOgMUad0ZgDnPehmZjipUqiJMcsYlnXzJMnB4pq5WONhpjAyRUqVJ9lZ6AzXDRtpQYyM1ns5YksST7k1KlPIlPnCazU1EnNSpTALm9ubORZLaVo3O2V9qlSpQMf/2Q=="/>
          <p:cNvSpPr>
            <a:spLocks noChangeAspect="1" noChangeArrowheads="1"/>
          </p:cNvSpPr>
          <p:nvPr/>
        </p:nvSpPr>
        <p:spPr bwMode="auto">
          <a:xfrm>
            <a:off x="77788" y="-754063"/>
            <a:ext cx="2667000" cy="1571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8" name="AutoShape 4" descr="data:image/jpg;base64,/9j/4AAQSkZJRgABAQAAAQABAAD/2wBDAAkGBwgHBgkIBwgKCgkLDRYPDQwMDRsUFRAWIB0iIiAdHx8kKDQsJCYxJx8fLT0tMTU3Ojo6Iys/RD84QzQ5Ojf/2wBDAQoKCg0MDRoPDxo3JR8lNzc3Nzc3Nzc3Nzc3Nzc3Nzc3Nzc3Nzc3Nzc3Nzc3Nzc3Nzc3Nzc3Nzc3Nzc3Nzc3Nzf/wAARCAClARgDASIAAhEBAxEB/8QAGwAAAgMBAQEAAAAAAAAAAAAAAwQAAgUGAQf/xAA7EAACAQMDAgUCBAQFAgcAAAABAgMABBESITEFQQYTIlFhMnEUQoGRI1KhsRVywdHhJWIWJCY2ZIKS/8QAGQEAAwEBAQAAAAAAAAAAAAAAAQIDAAQF/8QAIhEAAwEAAgMAAwEBAQAAAAAAAAECESExAxJBE1FhIjJx/9oADAMBAAIRAxEAPwDQ8CL/AOl7H5Un+prfwKwvAv8A7WsP8h/ua3qKZz0uTwiqEVc14ftRFwHgVNlr014aBiLK2pFDkAnBreiUIgGot8mucOxGRgZp+16ixKxMB7A5qdzq4L+GvjNfmg3FvHOAHB2ogNQmo7h0taYF/AIJsKfSdxS4bHNavVYgya/zL/asZ23wN66YfsjiufSuBgSgCvPNJcb0AZqZNH1D+Q0luAoo0VwD3rH1GiQuQaRwVnyabXmAik7zSyHNeRSnTuaWu3zneklclKfBnyKM4FDIq7c1XFdiPPpIHpqYr184o6wrLHqRgrADKk8ms6wCh0LYrzFXI3xivCKbRcJGxQ+k4rRtbglMZGe+azcV6uRxSVKopFuTet5kyNXIO1Pa8jY1zkFwVOW3p6G/HfaueoaZ2R5JaPerQeYA67kVkvbugBYbGt2O6jkbGQatLDHKu4ox5HPDFvwq3pzhTHavMb1uP0+Nh7Vl3EBjlKAGrz5EzmvwuRfHtVSMURhjmqkU5LDH62ufwg/+Qv8ArUo3VBqltB7zr/Y1K5/L/wBHb4F/gY8HdYtbfw7ZQza1KIctpyOTW+esWAQObhQp7kGvmnTEkTpcDDIUqNwPmn7a+lg1AqJARwd6XHnAWp3k7h+vdMAX/wA0h1HH2osHVLG5bTDdRMx7asE1wZlt5WUMqr6e4xvSzM8eCo0jkGmS0VykfTyQMDPNeGvntv1/qEbRsZi4j2AKjvWtB4mkkZhOxjBxpIUE5rPUBQn0zqiOSaBNDqKspIIrml6vdeayrd6xnI2G3/FEXrsyFkyvf71tD+Jn0G2fXEpBB25FGzXz228QTxyhmlIB5C7CnP8AxAxcSR3crbEaCAB9656WM6p5R1t5EJEYkkAKdhWAVA4FLr4gYx4lkY5xsBnNHaQ6AfJkIPsM0/irER80PTxc6scg8V7oZfqH2rywmjknZDuw7Y3H3rYEYVeAQfccU7tJirxajKXHfFMxhSgz96BMgilKk5x3FWdkVQQaFPeg+NZ2XlYJwaUmk1bDvQ5rhclS4zSb39vEw8yYDt3oyvoLp9IZI2rzFIXHWrSLIXXIf+0bVlXPiC4Y/wACJY19zuatpz/jZ0eNq8AKtqHIrlz1q87zAD4QChP1SeQ5aeTfsDQdDT4n+zsrSSJboC5jzGe9S+iWK5IQgxn1Ag9q46SQSYkW6Zsc5bJzS8ty7RhX1BvikVPdRV+NZjOxxnccVV5Y4z63VT8muOiv54wUV3KnsWorXHnAay4P+bamdsmvDL+nViaE8Sp9y1AfqVspID68fyisDIjX0pIwPJzxTENxbKmnLZ75PesrbD+FI6zpgiuBrDHHbtWrp3wG/eua6XM0SBolby2O2a1I+oopbW2COc9qjWtnTCUrDYXAXc0CYKSDSC9SDNu2RRZLlVUs2wpEsG4AX0aFeQCKzR9NC6zelkIiO/G1YsV/1C3OAFlTP0sNx+tdHjrOzn8vjddIf6gM3NiPe4H9jUpcXyXl7YJ5bpIJwSDxwe9Sluk2N4k5nGZ/RJB/hVqrldAQZVTuf0pi9sWhbzYUbyH3U44rzw7ZRN0q3eT15TOzEY+DWkpkiiJV/NUbkM2cj2+al7Y+C3rq5MLygx2cjfhuBXki4XQwBGeRWmsEM+JbcFRq9SHtRp+n+bD5kKgYG/xVPyLRPxvODDaNV2ABB+aWcASD0kDNFuA0TldQ/Sq69SgEgmqoi18CRnQ315xvTimOWP1H+IPpaslyV3IOR7VaOcHLNkEDbBoOdCqw2TEPJLPhXXc4OxpcOpYhT87dqTNyOC3uPtVk1SgmM5K7n4FLjXYzvejsPD/Sw6xz3EhOd1X2rqo4lVa5bw9eHSkTkMQMZB2ro1nORjGKlWlV0MRwRq5kCKGbkgc0bG1URsgUQnak0IjeWqyqRpGT3Fc/1VjEoRmK47e9dRK2BXLeIJsTLpUNgcU89gpcGNf3SiYDXpIHIHNISSRyOA0oBPBxtRLydfOz5ALkd6zp3EjnXlSTnGeKqiTeDIto2GZLkD7UPRDqyJS6fIxSpQhcqdS/PaqNqVMb6edq2f0X2X6NKOK3mJAcqQBtilZ1jjkZVkOB+YLzVbR1RixOSFOkHvVXm84F3G4Pegk0xm00B1+rKscZ5xRGbIGc55z7UIxo0eF5HevGGrAPAGKYnoyjw5BZDn3DYojNDnYum/elQcds4H61bzAQx5Hb4oYN7GjCrNtFLn5xRVtWdx5mnJOzCs+yglurgRxKcsea+h9I6ZDFEuVzlcHVvSPgon7CnTFuYrTVLHlPyZG9BuLYT288jHSzjIyeDXQ3kkMSCORwvtmubmmjTzopGUq523oLkZrDDF9JakJnzD8HitA9RkuLUqGw54rBv0NvOzRYC9s70qLiUEku2/eqNE1WM2pJpY4s6Qzb4yaUu7t5CNtAXkkiq27F42keVgP5RuT/AMUtJDLLF5mM42wT6sVNJbyUdPOA/RZmm67Zhs7yf6GpU8PxMvXLLUrAeYcE/Y1KLzRZbzkf8PzaOmWuAceWA2BTUrLD6UyFbcMO1YnTL6UdPgRXVcRhdx2rSsroyyql1GrJnHpbFK5+lFa6D2UgLMGIwSfp5qst5JbXKFplZAd8Df8AX3qskAtZ/MSQBNxgjGPvXoaORSxAwOTjvQ47DzmAeqW8MwWSLClhnY/6VlQ2znILBSOxrWjRJLaRdfp3IOMaftRbSAIVZwsiMDqIPtTq/VE3Hs9MGaKRG9ecY2OKWx8/pXYR21tKjK4OByWIGP61m3fTYNLeVG42+rYimnyroWvC1yYB/eorsmSpIyN8UzJaspPqXHahPBIigupxzmq6mR9WgtleSW86ursMHOK+g9CvGurdZGBGdq+fWcGptT8dq6/oLzooDLhF2FTtLCkNnZRPtRScis+KXGM8U2JAy5BqDRcXubhITh2wDwKxr+WznynmKHG/NW8Q3SCJs8Dgg964Y3MnmlxqJNUid5EqsCdUmCzHJUsOCKzo2YuCxB35ry6Z2fLqRXkenRvgGq4Rb1jLzyY0nGMHGa9UaxlRvg5qltE876QPT/MTxWnFZRgnLhwRSOkh1LoyWQo3BA7EUPUUJ4Od+K3R01WU4Y4J2GaQvbJ7VgGwykcrWVpgrxtCORnGf6VCSQd8Y70WSMBwB7DehOo/mx9qbRGi2wGSM7c1U7b/AMw5xXnmEnJ32q0SvLKqxoXZzgKOTWMdT4VDyBcomgHBJ5rt10pFmMjIrnujeFrmGFZJbkRlhkxqOPjNbNzGbG0ZnfURz2FSrno6IWIwer3hMzRznc/SR3Fc7eXAMwwpJUYqvVb/APE3jMSQBxSs0qtgocNj96eUkJT0HNI0sgI+njGKq8QjxqzueRxTdhcRQhhPHqJoE8qTXBCDCZ4Jpm9FSG4II4mDRvqYjdR2qzRCWHLmSE6j6c80WxQRPlwGGnG396akeHQx0HY5I5FczfJ0zPADpg/6508BCBrJyR/2mpXvR3V+uWYRmI1scHt6TUp0I+zHsERrGHWR9Axij26CKYFpMp/UUK1heKyt2ZDpaMEbc7VYMGyKquUSfDNReswgKjgEfmyKIYJZojLbFXU5O3K/pWFLEG3P7iidPu5LKXUFLrjBGaRxi2R15NeUPNIyqqzZ5xXmqZ1VIQ5UcrnGRVL+5W8eFkwoIOVxwfvV4hJGuFfU+N9PA/Wh8N94GIZW9K6fSG9XfNMG4WWCZoCdtlwu/wC1IWpdbgMXZYycsT3pqeCRLkOsuIz9Kr70jzSibwViSVVKad2OxYcCq36oUQZUvwSPYcitdsSsq+Xk++OKYtemx+o+X6s7/emlt8i1i4RyttaS+apGyZBwTXb2hBgBUADHtV4OixNKruo24Fay2ESRhQu3sKenokzhizXLIQAScdhVpOqNHGwI5G1TqkcNtk6fVjg1zkl6dbCRQwI27b0mDguqXYmxGXOAeayHlBJCyYHtinGtWnz5bZzvpzWdJGYXOtCDxvVZaJUmWeQjYnV96IrW/wBXqDdhkV4jRkYcZ2pdghYlFIwe9EXodN+igKsWCR6t+aYivQdPrwp53/pxWKAdRNFVsDA2FBwgq2asl4ultLgZPp2zmrRvHOG8xiWB2OO9ZRDHBYgnO2O1aHT4wZssh06ec8mkaxFJptlZbY6TqYhidiKUljKBi2QR271p3fmjKR4K9jnBq0CxTqY5QNTYw3zQVYjPxpvEYQUg85pqxlkt7uOSM6SpBzimLqwkid0MXpzscitDoHT4ZJFE6K0mrGG7Cn9k0T9Gmd50brUXUIVKghuCPmvOu25u4liJIBO+DinLG1gt0RYYkjAGwUYql+2EZgwJA4NR+nQlwcB4o6da2iRm2VtYOHYnn71jWsQLhmUn71qdUn/FdRkjZsrntUEQjhY5GkDnNW+EsWi7BCn0E9uM0s9tgFomAB5Bqk0+HxnGe+aIjuBqX1J3Lc/pS8o2ph+nSqpaJ9/1pqWASElXK52Zc5rIjlWOXUrHHI2/pRFuAGJVnwx3z2FK5faHVrMZsdFh8nrdipOTqbJ9/SalL+G7gz+JLUByVGrCkcek1KK1dgbT6NPo1r5vTrMvJlDbqNOM42pW+6XJCVSSSMA/Sfen+kSqOj2meVgTtzsKJddRgREjuYtaNxtwahN1vB0VEtcmElr+GlxcodBB0kb5OKDcQGNdYK6TvzWld3XTQ8KpI2nWCQQTgd+aJHFYyHKnXGRnTn/eqq39JOE1wYOgnSzpqTOwBpsAtDmNg2BuO61aeBY3ZEJVWG2RwalkpTWGPrA2I70zeoRTjwLDAZlPl4Y/mU80zG06t5Tx/SMZPBoVrZu6Fo8JIDkjPIr1bxoIvLlB8xdsNzSN70USzsas7lrc6ZIiW/mG4rb6ZewyB9/4h3xWG+ZIcqg1EcYra8NdHmaIyyIIwx57kfamVaK5w24I2ZQSRgjtTigKMDt71aO2Ea6c5wK9AGTSthRx3imR/wAaNjpAwNua5qVRGxLYAY7Enk12vi6GNrHzNRWQEYIrjSSB699/zCj7cGwosiLk5+k4JB4osLJKumUAqT6SwzQHhUsTFpjPJGKIWRV0ZGvtQf8ADIrJ0+LU3lkI3OOx+3tSNzDoIjYBRnfB5onn3CykPGWwNsjmjTT4gwYsMBk5HFOm0I0mZbrIoYKFwNy2N8UEKeWU496cu5CUGF9LDkcUlqYjGnHsKonwSaxnskjqugnBB9q8SaVMOr/1pzyEuVi0bSYw+TzUdFt1dGUgjjK81tRvV9lvxcpgXMesnYk1LecKudOhs522qkbgDTqwpI2NEimS3Ll01DGMGka/g+88s07afUAsxLtpydXOK2ej2cVxMs/mhVPABzXMC8Dg6WIJGBp4FdF4YYGMLMAxBIyDikSxlHWrDtIoT5AVJd87HmsPxXdS2lr5cbIXPJJ7fate0QRzsFXEYHpGc71afp9pcMZbqFGcjT6t9qG8jNcHzBnVCHLg55Peg3U5YiKI/ffatbxda28F234by1RQPSK55dChmfJB4zVP6RptcFV06ir7n57VcPImUUkg7DFeM+UCaQB7+9GhmjiZSYwduc0WxV+gTJJ5Yk0EYOM/NTTqjU6gDnBBq12UcenVn2U7D96WTIIUn08Vk9M0kzc8KRaPENmcjdX2H2NSieE9TdftNWDpVwD/APWpQHQ90h426daoXYt5K5x9hVOsRubZQsJOD9W+36ULp3TpD061ltZdzEpYO2O3arzxX6W2HjJIJyVYHaoLFWovTbnGYLxuGydsV4sjqTjf/NvWusLSIfPgYHH1FcUIR22ltiSBv2xV/dHP6NCLXEmB6sEdhxTMV+NmwoI5IG1SOOGQ6liOD85plLS2kUcAnjBxQdSGZr4GivI5GUxHJPOnbFHuBHcFFIy3IfOd6yru2jt8FfSfdnxS8PUZIW51AcZFL6byh/yevFG2LwRek5OOfeu58PXYubKMqCMDG9fNYJobhwc6JPbPNd74JC/g5SqNs+NR70GsG32OiYkdqp6SpAGKK5Ok4oRHlqTn9KUxxnisTw3i63P4d/oHzWEgYqW8sv8ApkVu9f63HK0lutuPMQlQzkc/Fc2l7JZghShRxgj5o5pugpUghirD9KHJGXyRn9qNBfQTR/x1cDOxDGvZWhMJ0tknj1YNbk3HYs2pV2BqgeRvSV1e4C52qEhsAq423JNXSfygwRAAwx+lEXQTKAo0jIycqwORQ3t1aNMk5fOcdqOr6nAVQgPt716XlX0kYBGOORW1m4Flslj3CsSN8k8U3clPK8qVS+R+UZxVEYqRjY+4rwjJO5rPkypJcIW6Zaq0hW5DCNk1KRzztS09vLHcSp5bEBiBkbHHzTzaly2fmhmZw/cij7PdMploCnUPw8RhktVGd/USCKNadXMAGFH/AOqpLrf1aR/c0ByDhRgH5FMmv0Bp/s7PoXXpL0yRxxFpFCndhikep9Uv7i5w0uEG+lTjBrK6fdfhyFVVUsN3XY4pqVg51FMuBsccipU/9F5nZByQmdyzjWSNg3BpC4sZVYhBkYzppt5dJ2zgVVLpfNVs4wO9FVS6FcQ+GYzBkcqd1zv8VZZAuwAOBwRWvdwLdDVpAkxsy7A/esaRHRmXhwdgdqpNKkc/k8bh/wAGFRmgd8Eoo3ye9LRk5YkYHtR4rhyDE6jSRmgytolwN+9Mn8FfRu+DCf8AHrdRgqEc5H2qVTwSc+JIxjiJ/wC1SgOujU6NePF021jWP0+UpyV+BT63c+DpjHztvSnR5XHTIFz9MaY+2KZe7mRvq3I5BzXK+zr+dgpJmcguoGNyAMUOWKGRPXBHxgDODirPdTHHrbnI+9UaR2Jy5zzkmiTb3sAlrbITGYXjJUnkmgSdMEUnpkfCcAqD+lMvMwGJZCE989qWN+zlnh1sijYE7k03IGpDT9LjuGCySu0ij6SMVnXfRjGjPGrtj8uKPbXlxI2osxGc49vimXMsyZRmi24J2oqqn6b1ml0c2VbkqQPfFd/4E6ozWclnHHrkiGvJbY74xXKTJrOHxkfnxvTvSwLcN5BKOwx6WI1D25p7vZF8fjyj6DeXl4kZaCKJmBP1uQMe/FZt5c9Ue0lkMsELIARpOdv1rmnuLlpgTI7IdmQsdq8eReSgz7nJrmds6VEg5I9amecl2ffJH1f7Uotok8gXQwJOQOQaekuXOAHC+2Bil5muQQwlZ6pLZKlIvedHuYU82MKyDcqDuP0rOmuGeMR6TnGAe9btt1F1OJEBHsRQmv5FkJdRGOxA2FUVP6Tcz8YhbpN5KkBi2OD3q1rbzyzASAomNRJPaq3F69xPgu6nHPNUQHIYOW+5pv8A0Xj4PPblNzoA5yRVjaTDBBOOdgTSP4x1yWO+MgVop1Jp8SSFizjDYOKSk0NNJgGieNlySCT/ACmvHeJZCjkqw2OUpgzzF8qzkc7c0FwXDKwyGOcN70EM2vhR2jdfQ+M7YIobQMD9SH2waaESg65dJAOSB3oUzxFNYbJA/Ssn+gNA4oiVYrjnC4bmh3VsTGixITg7nuaHZzoDhshmJI2rd6DbR3PUooJpmVWGcA7tWephnGjBnglj9aB9l3GO1Xt5nY5GT3x7V3PV/Dwjglkgl9KjhzwK5SNUj1Ex/SMbHOTR39mxJ6hO4BJP2oEVvoAGSRzk1pytDMFEcRRsDg5DV4qKBpfI+68UPbg3rrAwk7KSNY/rVLhIHVhOQrDcHG9eXVyIXURMhOMkisy4YNJlid99uRRmdegu0lgKSVUk0jfFQyrIAcgGqSjWA0Y3OzfeqCLCsWU7cGqnOdL4HKnr8QHIifJ/SpQ/AWP8fTHPlPn9qlAddGp01gOnwKOfJXc/ajo2vY/ofahdNVBaWhLjHlKCD/lpgRjUvlSx4zvgGuZs6s4BMMjnehhTnbk/Fac/4aDAmIywyMD/AJpd5bVTlEalVmfj/pm30YFqzNgDGPVxSVnayeUMEBd877Vsz3EMqeXKpK+229L64WUCMOBwDnbFUVPCblbui0MUVumhPUe/3q7aidJ9s4q6qNRKsxx7irRYkVnZtGMAFu9ZsddCcyRs4BG4+ea8AKSKFPHGKrPPGjsI/W3fNIzXrpKCMZx+wqilslVpM6WMPKNYXOecVZEVvTqGTxmsK06hJblZl1EDY4PNPjqCy4Lx6WJzkc1KoaKz5JfYe4h42yQf2pZmfWAQAON6O1ysowkjJnuRmhmFn2MkTt+U5xmsgPnoC43Ac7UaBE8pl0auxGc5octm0sQDuNXw1UhSS3bTknbgUz6AuH0VuOnRSYKPoP7ipDZWyyIhe5XPMhUMg+djmnSQ6kggnvSsV0jSMkf5djisqeAqZPbrpQCwyQTpKHyVZRx9xSrQ3FpNomjb74pz8UlrE4IUxndl9ye2KpJ1YXrxvMBsMAMSe/FNrFakSkuGhc6Sw18AijRXeuSQO+AOKV6iU87UBj2Hb9KRaXBODgk9qZTqEdYzWku4kzsxHuN6zZ5/4exbc968VgSzDc9+9L3bkhfTpoqQVWocjcOgOMUN7l2mHqPo+k54odqdNuS7DHtQtYd/Tt70cFbeG1adYv1tjCbiVom2KMxIqG6J+tWX5U0iGIgOkZwefYUGW6y2kHVil9dY6vEHlvBHpSNzzk5xVJepTysFzgA9ts0CJtc30U0UBQkoDRxICdfGKTEvpIZjq71aGMH6iR2+9QlVXGTleBRIyWGk+22/FFiFZoipCgsFY715JDpj9J7d6LI2FKAHK81R11IAW3+OKGhw1vAQP+PKSMfwXqUbwSAOvDHPkv8A6VKYI9FC1t0y3lZSFKJg433FDRrh7nEJAjxwBufvRp7xT0608yQMFiX0L22pI9YNvGBbwqyk7ORuPvXOk30dFNJjN1bSSFpNDGReANs0tcTlYjoU+bjBX5rU6Z1WSeJzPEjk7ZI4qq2aNKsqkKVYkKQMkf70u52M5VLgV6Za/ik8ybGw+lhgmpJLbRMY0x3wPajS3saORq0atuP9KxLmX+KdTZI/NjGaaU6fIKqZWIfEqpKSX2/vQWdfK9LHc+2SRSRkDodAyTsCKGhkCKrsEJO3xVFBH3BlvOmLxjSDwSdzQpRMW9Uf1jIye1MvAyPiSRSWORo4oheKWbSuMge1PuE8/YrBKyLpKjfsafDL5ShhpYDNUFm7HVlQOQKsEYEhjkA0G0PKaDQE4B5o80seg+cRp9j3pS4Y28RkRdR9qUnuGeNVlVdWQRSeuje/qPG/jQDRk42AxRUl8wB1QnfYY5oVhAk4YaEDg9/anLyZYmU+a40D6ANm9s0rzcRSdzWxOSSdnUGPQp1aT3/es6OVo3cv9R9qZkCyRqZJCkozpAGQfmhJAoUqT9XfFOsSJVy9AXGuWLUPVvlt6HGMnGTnPtRW0o+ggkjt70JRIS3p0jP7U6EfZeZZD6ixAA5JzSQIJ2pmZXOzP6fvQ1iUKfVv80UK+SiSmNyV7iqSSs5BJ3pq2sxMdLSY2zhRmnpOiLHCJfOLKeNq3skwqXhiAknGdqZtwik6lz7GpcxMk2pEIX2xV9YZQMgMDjjFFgXBeW3MitoO/IGeaWcsmBJGB7U0r6CcKdQH7CpNpnhVT6SDsxpUwsWSRlJYZxxTUU2VAPHc0sxES6VJJIqqsVOWz8KOKLQExtgiSsrYIfg0OXTHKApGBufvVys07AwoCdOcntQruCQIGnIVh2PNKsGcs8nvS+AoqqtKygKpOKpGqo+SwIxnijLOEIHO/wC9HroCNvwKf+utqHqETA/uKlW8IOq9bLgAZjbP7ipWGE+mqXCLqwoUEjHO1bkVvFFq0IMjFSpUbb0r40sJLL5f0jnfY0jH1KfzTvtnipUoJLDXTXQveXBmutLKNSNjV7/ejy20JcnTgk9jUqUzeLgGbunoRYUJUVl3IxKXAUMfipUow9YLQhLcyOfUxNHsdLMzOC2O2alSrPoguzShZmkXBIXnGaJNKVVmxnAzUqVB9l/gnNcO9jr4YDmkFmbTqO5qVKpJKuxuO7ZOBv75pgTtIRqycgE71KlBjywU0uiQBQcY2Ga9/EalY6ACp23qVKBgDXBZj6Rn3qjsdGsnOWxipUpkAXMmRjGD3Oea9D5xsM+9SpTMUPHJoAdQQfg1pyXkjwAHYLtgcVKlSopPBnvMJMhkB/WqOVAACgVKlOgMUad0ZgDnPehmZjipUqiJMcsYlnXzJMnB4pq5WONhpjAyRUqVJ9lZ6AzXDRtpQYyM1ns5YksST7k1KlPIlPnCazU1EnNSpTALm9ubORZLaVo3O2V9qlSpQMf/2Q=="/>
          <p:cNvSpPr>
            <a:spLocks noChangeAspect="1" noChangeArrowheads="1"/>
          </p:cNvSpPr>
          <p:nvPr/>
        </p:nvSpPr>
        <p:spPr bwMode="auto">
          <a:xfrm>
            <a:off x="77788" y="-754063"/>
            <a:ext cx="2667000" cy="1571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8" name="Picture 16" descr="http://t0.gstatic.com/images?q=tbn:ANd9GcSc89eJd_oSqeNPOwG5euNQH4JTZpzOpfigCgYcacFpug8WpGKTxg"/>
          <p:cNvPicPr>
            <a:picLocks noChangeAspect="1" noChangeArrowheads="1"/>
          </p:cNvPicPr>
          <p:nvPr/>
        </p:nvPicPr>
        <p:blipFill>
          <a:blip r:embed="rId2" cstate="print"/>
          <a:srcRect/>
          <a:stretch>
            <a:fillRect/>
          </a:stretch>
        </p:blipFill>
        <p:spPr bwMode="auto">
          <a:xfrm>
            <a:off x="533400" y="228600"/>
            <a:ext cx="8229600" cy="6172200"/>
          </a:xfrm>
          <a:prstGeom prst="roundRect">
            <a:avLst>
              <a:gd name="adj" fmla="val 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Rectangle 1"/>
          <p:cNvSpPr/>
          <p:nvPr/>
        </p:nvSpPr>
        <p:spPr>
          <a:xfrm rot="1358479">
            <a:off x="3081541" y="813834"/>
            <a:ext cx="4572000" cy="646331"/>
          </a:xfrm>
          <a:prstGeom prst="rect">
            <a:avLst/>
          </a:prstGeom>
        </p:spPr>
        <p:txBody>
          <a:bodyPr>
            <a:spAutoFit/>
          </a:bodyPr>
          <a:lstStyle/>
          <a:p>
            <a:r>
              <a:rPr lang="en-US" dirty="0" smtClean="0">
                <a:effectLst>
                  <a:outerShdw blurRad="38100" dist="38100" dir="2700000" algn="tl">
                    <a:srgbClr val="000000">
                      <a:alpha val="43137"/>
                    </a:srgbClr>
                  </a:outerShdw>
                </a:effectLst>
              </a:rPr>
              <a:t>http://www.clean-energy-ideas.com/geothermal_power.html</a:t>
            </a:r>
            <a:endParaRPr lang="en-US" dirty="0">
              <a:effectLst>
                <a:outerShdw blurRad="38100" dist="38100" dir="2700000" algn="tl">
                  <a:srgbClr val="000000">
                    <a:alpha val="43137"/>
                  </a:srgbClr>
                </a:outerShdw>
              </a:effectLst>
            </a:endParaRPr>
          </a:p>
        </p:txBody>
      </p:sp>
      <p:sp>
        <p:nvSpPr>
          <p:cNvPr id="3" name="Rectangle 2"/>
          <p:cNvSpPr/>
          <p:nvPr/>
        </p:nvSpPr>
        <p:spPr>
          <a:xfrm rot="19830098">
            <a:off x="1996392" y="2683931"/>
            <a:ext cx="4572000" cy="646331"/>
          </a:xfrm>
          <a:prstGeom prst="rect">
            <a:avLst/>
          </a:prstGeom>
        </p:spPr>
        <p:txBody>
          <a:bodyPr>
            <a:spAutoFit/>
          </a:bodyPr>
          <a:lstStyle/>
          <a:p>
            <a:r>
              <a:rPr lang="en-US" dirty="0" smtClean="0">
                <a:effectLst>
                  <a:outerShdw blurRad="38100" dist="38100" dir="2700000" algn="tl">
                    <a:srgbClr val="000000">
                      <a:alpha val="43137"/>
                    </a:srgbClr>
                  </a:outerShdw>
                </a:effectLst>
              </a:rPr>
              <a:t>http://en.wikipedia.org/wiki/Geothermal_electricity</a:t>
            </a:r>
            <a:endParaRPr lang="en-US" dirty="0">
              <a:effectLst>
                <a:outerShdw blurRad="38100" dist="38100" dir="2700000" algn="tl">
                  <a:srgbClr val="000000">
                    <a:alpha val="43137"/>
                  </a:srgbClr>
                </a:outerShdw>
              </a:effectLst>
            </a:endParaRPr>
          </a:p>
        </p:txBody>
      </p:sp>
      <p:sp>
        <p:nvSpPr>
          <p:cNvPr id="4" name="Rectangle 3"/>
          <p:cNvSpPr/>
          <p:nvPr/>
        </p:nvSpPr>
        <p:spPr>
          <a:xfrm rot="1504310">
            <a:off x="2055149" y="5273417"/>
            <a:ext cx="4572000" cy="646331"/>
          </a:xfrm>
          <a:prstGeom prst="rect">
            <a:avLst/>
          </a:prstGeom>
        </p:spPr>
        <p:txBody>
          <a:bodyPr>
            <a:spAutoFit/>
          </a:bodyPr>
          <a:lstStyle/>
          <a:p>
            <a:r>
              <a:rPr lang="en-US" dirty="0" smtClean="0">
                <a:effectLst>
                  <a:outerShdw blurRad="38100" dist="38100" dir="2700000" algn="tl">
                    <a:srgbClr val="000000">
                      <a:alpha val="43137"/>
                    </a:srgbClr>
                  </a:outerShdw>
                </a:effectLst>
              </a:rPr>
              <a:t>http://www.darvill.clara.net/altenerg/geothermal.htm</a:t>
            </a:r>
            <a:endParaRPr lang="en-US" dirty="0">
              <a:effectLst>
                <a:outerShdw blurRad="38100" dist="38100" dir="2700000" algn="tl">
                  <a:srgbClr val="000000">
                    <a:alpha val="43137"/>
                  </a:srgbClr>
                </a:outerShdw>
              </a:effectLst>
            </a:endParaRPr>
          </a:p>
        </p:txBody>
      </p:sp>
      <p:pic>
        <p:nvPicPr>
          <p:cNvPr id="23554" name="Picture 2" descr="http://t0.gstatic.com/images?q=tbn:ANd9GcT56zO7OnV1YOvYRN37Lm1DcJYxhQ3Ro2RAZXMRWN_FStGw6BYD"/>
          <p:cNvPicPr>
            <a:picLocks noChangeAspect="1" noChangeArrowheads="1"/>
          </p:cNvPicPr>
          <p:nvPr/>
        </p:nvPicPr>
        <p:blipFill>
          <a:blip r:embed="rId3" cstate="print"/>
          <a:srcRect/>
          <a:stretch>
            <a:fillRect/>
          </a:stretch>
        </p:blipFill>
        <p:spPr bwMode="auto">
          <a:xfrm>
            <a:off x="4495800" y="3276600"/>
            <a:ext cx="2638425" cy="173355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3556" name="Picture 4" descr="http://www.weirdlyodd.com/wp-content/uploads/2010/08/geothermal-power.jpg"/>
          <p:cNvPicPr>
            <a:picLocks noChangeAspect="1" noChangeArrowheads="1"/>
          </p:cNvPicPr>
          <p:nvPr/>
        </p:nvPicPr>
        <p:blipFill>
          <a:blip r:embed="rId4" cstate="print"/>
          <a:srcRect/>
          <a:stretch>
            <a:fillRect/>
          </a:stretch>
        </p:blipFill>
        <p:spPr bwMode="auto">
          <a:xfrm rot="20549714">
            <a:off x="1371600" y="990600"/>
            <a:ext cx="2590800" cy="2124075"/>
          </a:xfrm>
          <a:prstGeom prst="roundRect">
            <a:avLst>
              <a:gd name="adj" fmla="val 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3558" name="AutoShape 6" descr="data:image/jpg;base64,/9j/4AAQSkZJRgABAQAAAQABAAD/2wCEAAkGBhQSERUUEhIWFRUUFxQYFBYYFBQYFRgUFRUVFRUUFBgXHCYeFxojGRQUHy8gIycpLCwsFR4xNTAqNSYrLCkBCQoKDgwOFA8PFykYFxgpKSwpKSkpKSkpKSkpKSkpKSkpKSkpKSkpKSkpKSkpKSkpKSkpKSkpKSkpKSkpKSkpKf/AABEIAOEA4AMBIgACEQEDEQH/xAAcAAABBQEBAQAAAAAAAAAAAAADAQIEBQYABwj/xABEEAABAwICBwUGBAUCAwkAAAABAAIRAwQhMQUSQVFhcYEGEyKRoTJCscHR8BRygpIHM1Ji4SNTFUPxJDQ1VHODosLS/8QAGQEBAQEBAQEAAAAAAAAAAAAAAQACAwQF/8QAHhEBAQEAAgMBAQEAAAAAAAAAAAERAiESMUEDYVH/2gAMAwEAAhEDEQA/ALugyBxQLmoZXC5OI80N7p2r6U4uWgk4p7UkJzVtzEYpFIoDUcHBZpnsV1SENgxTSj0aJXDlXaD0mqVTHCEGkxTqTFyaPp0+qPSd1Sd0nMwzQkjMKrLRMmT1+WSmvvABhiq7XKeKosfcpzKZOU/LzXUiBxKNJMlNokd3cYk84x9VweNg88UjSiOA2LGtY4XJXF5P38EjGqRAQTqAO9K9glK1wTCURCBvBMq0OnVO10x5VqJqgJQwHIpjWynimnUc6lCTVRmOXPTKmG01b6tUkDB/i8/aHR0qD0+CutPQ5lN4yMjzh31VQvb+d3jHm59Wkby+CdPA+iUDinN4LVrJzQd3wUqjTAz+/JAZO/6KTRGKxyrfEXUnIdTCkMtDtH30RaJEYYozKs8F5q6wlKjw+CMHRsPontcM0x78UEUOO6EO4b1XMqCM0OrXwwViRy4pzaZOz1T6bZzU2nREK3Fmoob6JX3GH+U6uIGCg1CsnBxXKI2qobUamgpraiVz0OmitoIRW1EuKcKaLqYKQIlPa1EDUsQpEY1PcYSApJUnFyQuxyKbJ4ea51Qjd6pTI2tTvLTi0n0xA/brKEKZ3o3ZasCxzTkQD5YH0lOdSIJG4x5YL0fjy6xx/SfQ2sTgOSI2mnhq7OcMa07h5o9NsbJ6pQ1Pas1qD0qpA+/ontrHcEBqcsZGtTKdfBd3vAKOEsLOQ6eCTuTgwnd5prUWmIRSfSB8lOaMFGptR2OXOtR3dTgVFrWilVXTlmmd4stIBtyiUaKlauKK2kApOpUoRoTZTpCEbqp8JusEuupHtSFqYKq51ZSOhMaQBHzJ+KHJKG6Uoc1AkFVA1SuASnn3Za9xBPAHkcD81orxnineAeowPqPVYXQlxqkzsx++q3dse8pNIzGfI5+o9VfhzkrPOdAhOARhQIzCa2mSYheryccI1OhGbbHgl7g8f2lZvKHKYE9oRDb4TIjy+KdTp45jzR5RqQ1qfCkd1GxKKXBYtOBspI7KKfSaNqRjwZhYtaP7pN7sorEr0acCFIpRQKI1yUSrTgbAiLnHFd3aNRHVE0OSlMhVGnkJ0oS5GHs+E7VQ2hFbTSnByTVKfqBOlWowMSmmnayQlSeE2lfEHZ94rd9n7skaoiXAx+aMPUN815xo6rhBWr0BdRns+P38Fx4U1bO7V6w8DfEDlIExm34Y8EjO3LQIfReDh7zcFh78GnVe0H2XuAx4yD5ELv8AiDjOsZkeq9Erm9Btu2tF2GpUB2Dwn5olHtpRJP8AMETgWg+oJXnlG61SCM1Psr9rXB2qJ+9itLdv7Z285PPHVHwmQjU+1FEifF1asbTuab5MAO3I9Sy1XDvHYDEiYMc0am8stJsqtljpG1SDWAzKyOjNN02MJbqtAyHvFWtjpAVm+IjaQArTi6aQ4YFMa0tVFWqOYQWE5Yxkj22lCc1YF5Tqp7nCFA1jEgtw2BMoXBcd0IaWdNwRqbgQqa8rluIPRRKWmnNGASmie3imG4EZ+Qngq2jVfUbJyTLh4husdXVIdjtjZHVZqT6dyS8giGgCJBBnjOCNqzx9Vle0FQ9w4kxrOZqnVxEF3HKAVmqF4YzPGCR80Tkcen92u1F5sy8cMnEdSp1v2hrMyqk8DBHqnQ3zWwnBYcdqK5xD/wD4t+i6p2lrEfzPRv0RpxtC9DrVoBKxjdN1SBNQ+f8AhJV0tUg+IyY3b+KtWNiLhNdcrJ09OVYxcDgPdCO3Tx94Dzj0VKceQ21WHBaXRVfxA7J9d6yjCrrQ9fYuGhY9sLXVrNeMqrATu1mnVIHTVVGHLW6fp99aawGNEh3Nhhj46lp6LHBy7yudHa9G77JQw5FY5KWFreFjmuz1TKubrS7auJBnOCMOSzQqIlOrCtK/sbXvHRuEq00lTdRtXlji1wg6zTGEiQs7YXcOmY6+ittIafbUtnsjEtInqIVqUA05XOdap+4rZ9nbao+2bULyS4uic8CRHovPgFteyelD3bKcQGk462ZJMCNmaoYg6Y01cUa1Sn3kBpwENygEbOKm9kdMVqlfVfUloa4kQMcgMhxVF2nrOddVCRBluE7mj1UrsnpIUarnlsyyAP1CfRS+t7dXAE7BzWd01ps02sNLVmXB0icIwVde6TfUdJdy2YKrvqsjPb8laVta9t67Th3cEgEFpj0K2lHTdOo8Y4NDg4EDPwlpE7MCvKqDxrDgpjtKlmLTvHDFZ1NJpHtpUpVn0xSolowxaTLcSJg/3KrGl+8bqijSYAZBa0gjeJJyOaz77nWeSc8FPtXZ9ELVi16d3iitfjHCd6V9UAE8CpJNvU8IxRXVMDyKpaWlmgRuUO60nrZYdUHWhZpNgAE5DJQLjT5khoEfRUZqoYdKFq2dp55ET5IFTSj3NDZwHmoRuGtENgk5u+Tdw45lNZWg4Z7N6tSvDlLsa2q4KEwogKwnoGiwKlJ1MnBzXN/cI+h6LDwQYOYwPMZhaLQN7McPuVX9o7UtuHnY864/Vn6grrxrNivaU8OTNQrgtAXWTg9CCc4I1JDXwc0tav4eJUQx0KXaICkLrKbZ3bmCWmIKgNtzujiTCK5oAxeNuAk7OirUfd3pe9zzm4yU61vNU4jZmOYUIu4JjrqEdpcXWkAB4TioLr0nafT6KCbj7hDFc7kdkd1yTvyXNrDInnlKjaye2SgJFN4nEnoArL8a1vsOc7L2mxjt2lUwCeHYRPkppbs0sJ9k+ijVrlx2mCcvqq59QcZRA8+6FaBNUnJFoWL3nVY0ud/S0EnyCAA/LAdVodCPc+wu2teWuY+3eS0kEsJcx7TGY8TcEacVlxomozBxaHHJmtNQncGMl084Uiw7GXNR0OaKWEnvDDgN+oJcOZAHFWfYd2s+4oscQ+tQe1jwYIe3EapGInggdkLphrVbaqTqXTdRxMyKjTrMJnjPko9FOirGh/Nq1Ll49yjDWfqfjHmVEvO1Dg007ejSt2HPu2zUP5qrpdPKFX6WtnUqz6T/AAuYSCBw28tvIqMxo3k9UZ9qv8QYxT2o1SzMZQR54ZqOHqsC20Nc6ro3q37TsLqdFw93WaeuI9QfNZijVggrXUh31u9uGtq6zZ3s8Q88uqZUzQf9ynNokoNOsTltOZ++K59xHHnknQPqxm4BRqlYbJPomOxQy1SGfcgiAMeaYK53prGriMUwDfiCcynCoeCjjcigEDLzQcdUqjaD5poAOU8s05rZxlKKh91p5n7wTqwRtgTw3Jw0VxUq3zH3jGXmlq1hMOGxUv8AqxDqWEZmR0+aE2k3eQpbgwiCRjumUwtOf0VcUhW2fUHeUZls3+n1MKMBOZThWIycVhpIdqjd5fNBfiRgYn5bEx9ScxK7XJI9FToia5Hu+uKvOwLTUrXFL/et6zRP9bfG31CLo/shULO9uXNtaGevU9t3/psHiPWAnO7R0reW6Po6kyHXVTGs4bRTBwpg8AjQoezl+6ndUqggargSJOWRjlKsO2Fh3GkCWGGvLa1I7g/xAdHhw6KhvHQ6WyMZ6/RbLtezvtH2twBLmf6bjjg1w1m9NYOHVPwQ3thZfirele0wNaG07iM5GDXHkQW/tWOZSIxP/RbP+G982oK1pVMtqtOZy1hBPMeF3RZnStm6lUcx3tMc4O5tMT970bi9hgCcRjvzPmVCvbeDIyPoUfvXTMgcNibXqlwguZj9709pEpn0Wi7O3uIasyXQVO0dcatQcVIXSNPu6r2bA4xyzHoQo7Wgq67SUATTqCfE2DBAxbv/AEkeSqWsGwDhLt/RaQZYRkCZ4FI4HIgjhCODxaI/N8EhrYwHTyaP8qRgtydiVtLMR98FLoaPrOypVncqbgPQQijRVUeI03DHInGRzKEiUaLhgD1RWaOHvEHqSnvpOBxgfqCf+HJ99o/V/hMRPwTMJGXQJta5YzAAkgbCErrSParM83f/AJQHxMa7ecH6KxFF8XGANUbyZVlTsbR2L7g6xAn2wJ4eDAKF3bIxqNG8d2XdcUx1KiP+eeQp/VyptW4tW6Itz7F00dWT6wlHZsH2bim7mW/JxVO6lb7atQ/+235uTNe2nF1UjPBtMY8pKfCLyFu6Pd1HMLgS06s7N+CjFx2GPr1RHPt9jax6s9PCVb6H07Qoz3duBVlupWqu7wNBOJDAA0YfFZQ+iOxFeqzvazxb0P8Acq+GQP6GZuKn0+0NpZnVsaXfVv8AzNYSAd9NmTVRaU0hVr1PHcOuNYDAB2GOLNTeI2YKbb9kq5aHVnU7an/VUdDo4MHiPos9tRW6W0q+s8vr1HVXn+okgchkEKzsatd0Uqbqh/tbgPzHIdSrarfWNvhTY+6qjJ1Tw0p4U24u5EqbT0Xf3TdevUbZ2393+m2IyZSbBPVMgQx2bt6I1r26a0/7NCH1OTnnwN9Ve0GPubXuKVu21smkHvq7nSdUyCC7F+3IbVUv0zYWP/dqZua4yrVgC0HexmQVBpLT1e5dr16pM+7MADlsTaOmmo6SsrBxNq03VwMO9fhRZOeowZ9VnNKaSfVqOqVXA1Khl2QG7ZwVdUr7BgEyd5Rlp1G/E/2j9oTKd45oOG0lDa5FFQHCFtgx1y5x+/miB724xkkYYaMMUWm+QitJpva9xQeIbqUhrE5O3EN355LQdjOwxum95Vq91SaNg8RA4nABU/Zit7hPhcHA9ZEraaaBttDEAwXupMkbpJd6BMiOuLzRNnIZQ/EVBte7WE8ZwVPc/wARa+VClRoN2alNkxzhZFrtxlGZ5/FFqT6unLmrPeV6mOzXMeQMJlvbF2JJidu1FsbMOJk+qlUKYLw0ZDIbiiJDvLKPjG0qLqkBaDSjSMHAzGBj5qpubZ2BnCAlIJdO1L+IxwDR+n6olSz1cTjOWCj02QZcZA2TGaEl0qRqSYwAJyiYiY80ytox4BkxiMNsHIwt12Tvbc0C2rTZhliS7VO5xx2Klve0NNziWs8QwALdmIGO1KZf8O+NUNkgZ5ESkt2ScWEYZa05bcpRKrC5zidg2g5gxqjDPxZKFUrEEQYLZEgwcCoNJovs1c3I/wBOi5rR/wAx/gpgby449RKsBoKyt9b8XcGq5pju6GDTgD/MOJzhZq10rcHwtrVTMeHvHGf0klSatOrTeRXpGWkE69Nu3EHLlkrxOtCO1bmN1bC2p0Gke00a1Q83mSTyTaXY+5rf619XFGntdUMuO2Gtn4qLortp+GJFOjS2+LVIf0M/JQtJaXN26alw8bg5us0ci3LyV46tXbu0dnZeGxoCpVy7+qJM72jZ6LMaY01XuHa1ao5zjsJwA5ZDkE9ugquJogVRGJpnXdH5I1h5KI2lGY6TjO2VjlbOlQGgN4naUx7gU8vnHJJqDOcvVMRrWEptURvRm1pSuedseidWK5tMnJEZTO7D0ViaAblPJDqUiTjhwTOWjEejRlo5JWMgwn29rLWknMfBF/B7R9+aKg9G19QtO4/ErZdqdNCroy3pg+IV3B8/205aR0esMxpDRiNuG3AlSW13aoaTID9bEbXAN2/lCVrqVuRkMOO5GpW4GU48U7W3uA++CEboA4E+gRlWrKlLWGRBkItjf4Zf9VAqVNcT980tAnIeSZFraW9wHsJc2fDhKotIW84Nknd9FOoO8OqTnAgbFGq2Za6STOyM42JKBZUKhgObgd+/YrKl2U/GU5ouY17DqkuOqHkbIg48UW6vhDWmRJGMbs1Kbe0qYk09stIOBymeMITOOs7mi8WzqYa8eImQZnIlwwgcFNu9HstaIeagdWcSNkgRJI2tGIzzVzT7QUbi4Lq0tYIayMw0fcrFabsqrXk1Gu1JOq8QWuGwyMEjQX6We5hpNPgmY3mZlS9BaCNy8NGZJndjkqoxGA6j6q87Nad7lwIHsmYnHirNBNL2At7k0abg40yJcPD4gASJ4FArXlWvWPeVAS6Je98NMDImNw9FYXNjTe91anWM+Jxpvb4pjJrhg7rCqmsEyWg5bSFYdQrktDyJmMjGfHFSrW1D5Ot7IknnlA2nYh1Llms+c5OTQRgTl6I1tVa9xDGlzi2AAzI5TG0wVztvyIxl2abgQ47IORWz7PVWaQmjcM1nAS2sIFVoynW98cHSqrQn8O69wZee5ZtdUwdHBs49VsabrfRjNS1pVLioYmqWkiQMMQPFyGHNdJy2d9mRhNJ6ANtcvoVT7B9pvvAiWuE7x81Cq2gAMDLOcMFdaSoXFesatWm8kiP5biSOMDCEt7ox74cKTpAj2XjDlGa52pnAN+HMiPquqcYJ4KY/RTwJ7p04xDHnDjghstXATqvjdqOz4YYLOoypUfHHP6oQvoz++am06ciCcxhHDduUWrZwcfNMwm+FwwwnMBDZQYD4mE7sYS/hnNM7B89iOyqDEnfBAx5JlwIlB41IxHtZRvOBlN1Z9DzxU5tsWtidpwjfKYLdxI8JP6U+QxDe3GISGmTsVs3RzjlScf0lTaPZu4cMKLvl6q2/4MUNGpqwCSplOs3M+avafYS6dI7tgBG1wmein238MKp9pzW79UOPzTlpxSaN0q0Okn/PBWjX6/iBGew/FXtn/CpsY1nfpa0f5V3Z/wAOqTM9Zw4uK3JSwjtEuqeKYxPQclnNJPiW6xMHAFe623Y+k3Jkcyfmj0ey9swyKbAd4aJ81Xj2nz1ZsqH2WPOwQ0n4BajROjb+PBQfBzDg0NPMOXsxbSZsQaulmtmAAYwT6GPO2fw4fXHjt20XH36VQDH+5h8JHKEG3/gzUBmpdMaP7WkmPNa+87V/3RhPXcs/pXtiBPijnjhA+azeTWHU+wNpS/mXNSoRuDWg8Mlne2FjZ06P/Z2ua/jUc6d4IOAwQLntKahgSRlJMYcAM+qovwpuHH/WAzDNeWtkHLDLqrsK1xH3nyXMqhhBaSCPvYp+ktC1aIl7HauPibDmb8HN+agMYSRqmeeHzRo7TKekD/Ueso7b9xOZ8yq1o3nLZOSnULcFskQUXn4hIbfvn2nfuP1RqOkqmx7/ANx+qi1bQATJw4Tju5qNVpRkfT4b1T9NOLoaXqxhUqfucjN05WH/ADqg/W5Z1tYjlhB2A7ijUa73HwBzidjdY/Ba86sbSl2EMY1HdABhuVhQ7Bs2ueeoW+ZYIzbEblqcZCxNHsLR/pJ5mVIp9iqIxFNnVoPrmtm2zRWWfBORMvb6ApZd2GnZgCD+U7eSns0G3d6K7fZtIgx8+aczVGBMkCeY3qxKpuiRuRG6IaMQIPD571YurNG5R6ukQNqkWlZbxEIootCqbzS5g6pxGI5hVr+0MiSc+Kk0tS6a3IITtJiJlZavpYxJwG9x1R0nNVbtOBoI1pgmI3Z5u57kamuu9MwRuyOPkqy906YJByx8uOSxt72lMYRmOJz45dFT3un3GcT5rNqa/SPaZsHxSeGOPwWf0j2rcThxzOxZa50rxVdVuXOxBj72rO6lte6eeY8R2gQqS4unOxM8cUV73GMMQZGCjkOnL0VBSU6hHvEDmrC1rBrQ0iRn5qF+GOMA+RS0JBjHltWtDRaM0u+njTqGIjVnZuj5FWFavbVWzUoBr/8AcpeB2O1zR4XeSzlK0LTtgjA8VKYXZHlj6BYvKOk/otawY3J+tIwlsOAEwDmDkE3UwnWG7PHLOEPUwmePol7v+nLDDidnose1gzrcAT3knDANOQgzPVFo0qA917sji+BxwaFFnjJOH35JjXkrUshxZitTZ7NGmDObm6xjdLiUSppx2Qfqjc3AdA1Uzmkjag6p2rc5M4+mdRo2pO+buWd0dpsupjW9oS13BzSWn4eqfX0qGiSV0tXteVLwBR33/FZ3/ipqGKbXVDua0n4KNc3j2mKj6dLg50v/AGMl09EeRxoquk9xVRpLTWrqu1vZdj+V2B+IPRUz9J09veVM8yKTf/s70CrNJaYPdvDdRktPssk7MC+pJ2bIWdWNW/SznewHO3kNMeeSrrrS0GHPY07RJe7yZPqsze6aL/be5w2BziQOQmFW1b/DNLOtTW08wbXu/aweWJ+CqKnaBwENhsF2IA1oknFxx28Fnq1+ojrpZtxLm40oTiSSd5xPmVXVb/edqrq97xhQKl2Tks7b6SfcX/FQql0ShNEqczR+UmDv2clbJ7CG1hOQlTaFkBnB3DL1UmnQLYAzPr1RXNHvT1XPzawS3ZGcDKMZMroaduRx2IVrRIM0zgc5wPmkuLVxPtR1EZZ/FU7SQ2q0DIHm4yfVNrXTYljBOWwqN+HLTAgjmCfJK0kZA8ealpWVZHy+CeHQJAzwx35p1LMERBBwA+96bVeC2I3z6IMCFWBPCMuP+U8VJyw3hMewgHd9YKGASOS0T3Axy+GKW3cT9/e9JTwkRMjFMaSCdk5Y/e5RFBjPekeCOKTXnFOecBipPUbT3/zu+S6/9gcz8Vy5eisxfj/w5/3tKwNj7B5fNcuWSWp8lV33su/KfguXIZqHU+nwUd+RSrk1INdDcuXLFCBcKKEq5XxJuj8+hVpU9lcuWOTJ1LIIX0XLll0g1tt6IXvrlyfgSW5nr8krvZHVcuWUEz3fy/RCG3quXLTULV9l3MfAIVLb97Fy5KEGR5BAd8ly5FMNofVHdl98Fy5UT//Z"/>
          <p:cNvSpPr>
            <a:spLocks noChangeAspect="1" noChangeArrowheads="1"/>
          </p:cNvSpPr>
          <p:nvPr/>
        </p:nvSpPr>
        <p:spPr bwMode="auto">
          <a:xfrm>
            <a:off x="77788" y="-1028700"/>
            <a:ext cx="2133600"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0" name="AutoShape 8" descr="data:image/jpg;base64,/9j/4AAQSkZJRgABAQAAAQABAAD/2wCEAAkGBhQSERUUEhIWFRUUFxQYFBYYFBQYFRgUFRUVFRUUFBgXHCYeFxojGRQUHy8gIycpLCwsFR4xNTAqNSYrLCkBCQoKDgwOFA8PFykYFxgpKSwpKSkpKSkpKSkpKSkpKSkpKSkpKSkpKSkpKSkpKSkpKSkpKSkpKSkpKSkpKSkpKf/AABEIAOEA4AMBIgACEQEDEQH/xAAcAAABBQEBAQAAAAAAAAAAAAADAQIEBQYABwj/xABEEAABAwICBwUGBAUCAwkAAAABAAIRAwQhMQUSQVFhcYEGEyKRoTJCscHR8BRygpIHM1Ji4SNTFUPxJDQ1VHODosLS/8QAGQEBAQEBAQEAAAAAAAAAAAAAAQACAwQF/8QAHhEBAQEAAgMBAQEAAAAAAAAAAAERAiESMUEDYVH/2gAMAwEAAhEDEQA/ALugyBxQLmoZXC5OI80N7p2r6U4uWgk4p7UkJzVtzEYpFIoDUcHBZpnsV1SENgxTSj0aJXDlXaD0mqVTHCEGkxTqTFyaPp0+qPSd1Sd0nMwzQkjMKrLRMmT1+WSmvvABhiq7XKeKosfcpzKZOU/LzXUiBxKNJMlNokd3cYk84x9VweNg88UjSiOA2LGtY4XJXF5P38EjGqRAQTqAO9K9glK1wTCURCBvBMq0OnVO10x5VqJqgJQwHIpjWynimnUc6lCTVRmOXPTKmG01b6tUkDB/i8/aHR0qD0+CutPQ5lN4yMjzh31VQvb+d3jHm59Wkby+CdPA+iUDinN4LVrJzQd3wUqjTAz+/JAZO/6KTRGKxyrfEXUnIdTCkMtDtH30RaJEYYozKs8F5q6wlKjw+CMHRsPontcM0x78UEUOO6EO4b1XMqCM0OrXwwViRy4pzaZOz1T6bZzU2nREK3Fmoob6JX3GH+U6uIGCg1CsnBxXKI2qobUamgpraiVz0OmitoIRW1EuKcKaLqYKQIlPa1EDUsQpEY1PcYSApJUnFyQuxyKbJ4ea51Qjd6pTI2tTvLTi0n0xA/brKEKZ3o3ZasCxzTkQD5YH0lOdSIJG4x5YL0fjy6xx/SfQ2sTgOSI2mnhq7OcMa07h5o9NsbJ6pQ1Pas1qD0qpA+/ontrHcEBqcsZGtTKdfBd3vAKOEsLOQ6eCTuTgwnd5prUWmIRSfSB8lOaMFGptR2OXOtR3dTgVFrWilVXTlmmd4stIBtyiUaKlauKK2kApOpUoRoTZTpCEbqp8JusEuupHtSFqYKq51ZSOhMaQBHzJ+KHJKG6Uoc1AkFVA1SuASnn3Za9xBPAHkcD81orxnineAeowPqPVYXQlxqkzsx++q3dse8pNIzGfI5+o9VfhzkrPOdAhOARhQIzCa2mSYheryccI1OhGbbHgl7g8f2lZvKHKYE9oRDb4TIjy+KdTp45jzR5RqQ1qfCkd1GxKKXBYtOBspI7KKfSaNqRjwZhYtaP7pN7sorEr0acCFIpRQKI1yUSrTgbAiLnHFd3aNRHVE0OSlMhVGnkJ0oS5GHs+E7VQ2hFbTSnByTVKfqBOlWowMSmmnayQlSeE2lfEHZ94rd9n7skaoiXAx+aMPUN815xo6rhBWr0BdRns+P38Fx4U1bO7V6w8DfEDlIExm34Y8EjO3LQIfReDh7zcFh78GnVe0H2XuAx4yD5ELv8AiDjOsZkeq9Erm9Btu2tF2GpUB2Dwn5olHtpRJP8AMETgWg+oJXnlG61SCM1Psr9rXB2qJ+9itLdv7Z285PPHVHwmQjU+1FEifF1asbTuab5MAO3I9Sy1XDvHYDEiYMc0am8stJsqtljpG1SDWAzKyOjNN02MJbqtAyHvFWtjpAVm+IjaQArTi6aQ4YFMa0tVFWqOYQWE5Yxkj22lCc1YF5Tqp7nCFA1jEgtw2BMoXBcd0IaWdNwRqbgQqa8rluIPRRKWmnNGASmie3imG4EZ+Qngq2jVfUbJyTLh4husdXVIdjtjZHVZqT6dyS8giGgCJBBnjOCNqzx9Vle0FQ9w4kxrOZqnVxEF3HKAVmqF4YzPGCR80Tkcen92u1F5sy8cMnEdSp1v2hrMyqk8DBHqnQ3zWwnBYcdqK5xD/wD4t+i6p2lrEfzPRv0RpxtC9DrVoBKxjdN1SBNQ+f8AhJV0tUg+IyY3b+KtWNiLhNdcrJ09OVYxcDgPdCO3Tx94Dzj0VKceQ21WHBaXRVfxA7J9d6yjCrrQ9fYuGhY9sLXVrNeMqrATu1mnVIHTVVGHLW6fp99aawGNEh3Nhhj46lp6LHBy7yudHa9G77JQw5FY5KWFreFjmuz1TKubrS7auJBnOCMOSzQqIlOrCtK/sbXvHRuEq00lTdRtXlji1wg6zTGEiQs7YXcOmY6+ittIafbUtnsjEtInqIVqUA05XOdap+4rZ9nbao+2bULyS4uic8CRHovPgFteyelD3bKcQGk462ZJMCNmaoYg6Y01cUa1Sn3kBpwENygEbOKm9kdMVqlfVfUloa4kQMcgMhxVF2nrOddVCRBluE7mj1UrsnpIUarnlsyyAP1CfRS+t7dXAE7BzWd01ps02sNLVmXB0icIwVde6TfUdJdy2YKrvqsjPb8laVta9t67Th3cEgEFpj0K2lHTdOo8Y4NDg4EDPwlpE7MCvKqDxrDgpjtKlmLTvHDFZ1NJpHtpUpVn0xSolowxaTLcSJg/3KrGl+8bqijSYAZBa0gjeJJyOaz77nWeSc8FPtXZ9ELVi16d3iitfjHCd6V9UAE8CpJNvU8IxRXVMDyKpaWlmgRuUO60nrZYdUHWhZpNgAE5DJQLjT5khoEfRUZqoYdKFq2dp55ET5IFTSj3NDZwHmoRuGtENgk5u+Tdw45lNZWg4Z7N6tSvDlLsa2q4KEwogKwnoGiwKlJ1MnBzXN/cI+h6LDwQYOYwPMZhaLQN7McPuVX9o7UtuHnY864/Vn6grrxrNivaU8OTNQrgtAXWTg9CCc4I1JDXwc0tav4eJUQx0KXaICkLrKbZ3bmCWmIKgNtzujiTCK5oAxeNuAk7OirUfd3pe9zzm4yU61vNU4jZmOYUIu4JjrqEdpcXWkAB4TioLr0nafT6KCbj7hDFc7kdkd1yTvyXNrDInnlKjaye2SgJFN4nEnoArL8a1vsOc7L2mxjt2lUwCeHYRPkppbs0sJ9k+ijVrlx2mCcvqq59QcZRA8+6FaBNUnJFoWL3nVY0ud/S0EnyCAA/LAdVodCPc+wu2teWuY+3eS0kEsJcx7TGY8TcEacVlxomozBxaHHJmtNQncGMl084Uiw7GXNR0OaKWEnvDDgN+oJcOZAHFWfYd2s+4oscQ+tQe1jwYIe3EapGInggdkLphrVbaqTqXTdRxMyKjTrMJnjPko9FOirGh/Nq1Ll49yjDWfqfjHmVEvO1Dg007ejSt2HPu2zUP5qrpdPKFX6WtnUqz6T/AAuYSCBw28tvIqMxo3k9UZ9qv8QYxT2o1SzMZQR54ZqOHqsC20Nc6ro3q37TsLqdFw93WaeuI9QfNZijVggrXUh31u9uGtq6zZ3s8Q88uqZUzQf9ynNokoNOsTltOZ++K59xHHnknQPqxm4BRqlYbJPomOxQy1SGfcgiAMeaYK53prGriMUwDfiCcynCoeCjjcigEDLzQcdUqjaD5poAOU8s05rZxlKKh91p5n7wTqwRtgTw3Jw0VxUq3zH3jGXmlq1hMOGxUv8AqxDqWEZmR0+aE2k3eQpbgwiCRjumUwtOf0VcUhW2fUHeUZls3+n1MKMBOZThWIycVhpIdqjd5fNBfiRgYn5bEx9ScxK7XJI9FToia5Hu+uKvOwLTUrXFL/et6zRP9bfG31CLo/shULO9uXNtaGevU9t3/psHiPWAnO7R0reW6Po6kyHXVTGs4bRTBwpg8AjQoezl+6ndUqggargSJOWRjlKsO2Fh3GkCWGGvLa1I7g/xAdHhw6KhvHQ6WyMZ6/RbLtezvtH2twBLmf6bjjg1w1m9NYOHVPwQ3thZfirele0wNaG07iM5GDXHkQW/tWOZSIxP/RbP+G982oK1pVMtqtOZy1hBPMeF3RZnStm6lUcx3tMc4O5tMT970bi9hgCcRjvzPmVCvbeDIyPoUfvXTMgcNibXqlwguZj9709pEpn0Wi7O3uIasyXQVO0dcatQcVIXSNPu6r2bA4xyzHoQo7Wgq67SUATTqCfE2DBAxbv/AEkeSqWsGwDhLt/RaQZYRkCZ4FI4HIgjhCODxaI/N8EhrYwHTyaP8qRgtydiVtLMR98FLoaPrOypVncqbgPQQijRVUeI03DHInGRzKEiUaLhgD1RWaOHvEHqSnvpOBxgfqCf+HJ99o/V/hMRPwTMJGXQJta5YzAAkgbCErrSParM83f/AJQHxMa7ecH6KxFF8XGANUbyZVlTsbR2L7g6xAn2wJ4eDAKF3bIxqNG8d2XdcUx1KiP+eeQp/VyptW4tW6Itz7F00dWT6wlHZsH2bim7mW/JxVO6lb7atQ/+235uTNe2nF1UjPBtMY8pKfCLyFu6Pd1HMLgS06s7N+CjFx2GPr1RHPt9jax6s9PCVb6H07Qoz3duBVlupWqu7wNBOJDAA0YfFZQ+iOxFeqzvazxb0P8Acq+GQP6GZuKn0+0NpZnVsaXfVv8AzNYSAd9NmTVRaU0hVr1PHcOuNYDAB2GOLNTeI2YKbb9kq5aHVnU7an/VUdDo4MHiPos9tRW6W0q+s8vr1HVXn+okgchkEKzsatd0Uqbqh/tbgPzHIdSrarfWNvhTY+6qjJ1Tw0p4U24u5EqbT0Xf3TdevUbZ2393+m2IyZSbBPVMgQx2bt6I1r26a0/7NCH1OTnnwN9Ve0GPubXuKVu21smkHvq7nSdUyCC7F+3IbVUv0zYWP/dqZua4yrVgC0HexmQVBpLT1e5dr16pM+7MADlsTaOmmo6SsrBxNq03VwMO9fhRZOeowZ9VnNKaSfVqOqVXA1Khl2QG7ZwVdUr7BgEyd5Rlp1G/E/2j9oTKd45oOG0lDa5FFQHCFtgx1y5x+/miB724xkkYYaMMUWm+QitJpva9xQeIbqUhrE5O3EN355LQdjOwxum95Vq91SaNg8RA4nABU/Zit7hPhcHA9ZEraaaBttDEAwXupMkbpJd6BMiOuLzRNnIZQ/EVBte7WE8ZwVPc/wARa+VClRoN2alNkxzhZFrtxlGZ5/FFqT6unLmrPeV6mOzXMeQMJlvbF2JJidu1FsbMOJk+qlUKYLw0ZDIbiiJDvLKPjG0qLqkBaDSjSMHAzGBj5qpubZ2BnCAlIJdO1L+IxwDR+n6olSz1cTjOWCj02QZcZA2TGaEl0qRqSYwAJyiYiY80ytox4BkxiMNsHIwt12Tvbc0C2rTZhliS7VO5xx2Klve0NNziWs8QwALdmIGO1KZf8O+NUNkgZ5ESkt2ScWEYZa05bcpRKrC5zidg2g5gxqjDPxZKFUrEEQYLZEgwcCoNJovs1c3I/wBOi5rR/wAx/gpgby449RKsBoKyt9b8XcGq5pju6GDTgD/MOJzhZq10rcHwtrVTMeHvHGf0klSatOrTeRXpGWkE69Nu3EHLlkrxOtCO1bmN1bC2p0Gke00a1Q83mSTyTaXY+5rf619XFGntdUMuO2Gtn4qLortp+GJFOjS2+LVIf0M/JQtJaXN26alw8bg5us0ci3LyV46tXbu0dnZeGxoCpVy7+qJM72jZ6LMaY01XuHa1ao5zjsJwA5ZDkE9ugquJogVRGJpnXdH5I1h5KI2lGY6TjO2VjlbOlQGgN4naUx7gU8vnHJJqDOcvVMRrWEptURvRm1pSuedseidWK5tMnJEZTO7D0ViaAblPJDqUiTjhwTOWjEejRlo5JWMgwn29rLWknMfBF/B7R9+aKg9G19QtO4/ErZdqdNCroy3pg+IV3B8/205aR0esMxpDRiNuG3AlSW13aoaTID9bEbXAN2/lCVrqVuRkMOO5GpW4GU48U7W3uA++CEboA4E+gRlWrKlLWGRBkItjf4Zf9VAqVNcT980tAnIeSZFraW9wHsJc2fDhKotIW84Nknd9FOoO8OqTnAgbFGq2Za6STOyM42JKBZUKhgObgd+/YrKl2U/GU5ouY17DqkuOqHkbIg48UW6vhDWmRJGMbs1Kbe0qYk09stIOBymeMITOOs7mi8WzqYa8eImQZnIlwwgcFNu9HstaIeagdWcSNkgRJI2tGIzzVzT7QUbi4Lq0tYIayMw0fcrFabsqrXk1Gu1JOq8QWuGwyMEjQX6We5hpNPgmY3mZlS9BaCNy8NGZJndjkqoxGA6j6q87Nad7lwIHsmYnHirNBNL2At7k0abg40yJcPD4gASJ4FArXlWvWPeVAS6Je98NMDImNw9FYXNjTe91anWM+Jxpvb4pjJrhg7rCqmsEyWg5bSFYdQrktDyJmMjGfHFSrW1D5Ot7IknnlA2nYh1Llms+c5OTQRgTl6I1tVa9xDGlzi2AAzI5TG0wVztvyIxl2abgQ47IORWz7PVWaQmjcM1nAS2sIFVoynW98cHSqrQn8O69wZee5ZtdUwdHBs49VsabrfRjNS1pVLioYmqWkiQMMQPFyGHNdJy2d9mRhNJ6ANtcvoVT7B9pvvAiWuE7x81Cq2gAMDLOcMFdaSoXFesatWm8kiP5biSOMDCEt7ox74cKTpAj2XjDlGa52pnAN+HMiPquqcYJ4KY/RTwJ7p04xDHnDjghstXATqvjdqOz4YYLOoypUfHHP6oQvoz++am06ciCcxhHDduUWrZwcfNMwm+FwwwnMBDZQYD4mE7sYS/hnNM7B89iOyqDEnfBAx5JlwIlB41IxHtZRvOBlN1Z9DzxU5tsWtidpwjfKYLdxI8JP6U+QxDe3GISGmTsVs3RzjlScf0lTaPZu4cMKLvl6q2/4MUNGpqwCSplOs3M+avafYS6dI7tgBG1wmein238MKp9pzW79UOPzTlpxSaN0q0Okn/PBWjX6/iBGew/FXtn/CpsY1nfpa0f5V3Z/wAOqTM9Zw4uK3JSwjtEuqeKYxPQclnNJPiW6xMHAFe623Y+k3Jkcyfmj0ey9swyKbAd4aJ81Xj2nz1ZsqH2WPOwQ0n4BajROjb+PBQfBzDg0NPMOXsxbSZsQaulmtmAAYwT6GPO2fw4fXHjt20XH36VQDH+5h8JHKEG3/gzUBmpdMaP7WkmPNa+87V/3RhPXcs/pXtiBPijnjhA+azeTWHU+wNpS/mXNSoRuDWg8Mlne2FjZ06P/Z2ua/jUc6d4IOAwQLntKahgSRlJMYcAM+qovwpuHH/WAzDNeWtkHLDLqrsK1xH3nyXMqhhBaSCPvYp+ktC1aIl7HauPibDmb8HN+agMYSRqmeeHzRo7TKekD/Ueso7b9xOZ8yq1o3nLZOSnULcFskQUXn4hIbfvn2nfuP1RqOkqmx7/ANx+qi1bQATJw4Tju5qNVpRkfT4b1T9NOLoaXqxhUqfucjN05WH/ADqg/W5Z1tYjlhB2A7ijUa73HwBzidjdY/Ba86sbSl2EMY1HdABhuVhQ7Bs2ueeoW+ZYIzbEblqcZCxNHsLR/pJ5mVIp9iqIxFNnVoPrmtm2zRWWfBORMvb6ApZd2GnZgCD+U7eSns0G3d6K7fZtIgx8+aczVGBMkCeY3qxKpuiRuRG6IaMQIPD571YurNG5R6ukQNqkWlZbxEIootCqbzS5g6pxGI5hVr+0MiSc+Kk0tS6a3IITtJiJlZavpYxJwG9x1R0nNVbtOBoI1pgmI3Z5u57kamuu9MwRuyOPkqy906YJByx8uOSxt72lMYRmOJz45dFT3un3GcT5rNqa/SPaZsHxSeGOPwWf0j2rcThxzOxZa50rxVdVuXOxBj72rO6lte6eeY8R2gQqS4unOxM8cUV73GMMQZGCjkOnL0VBSU6hHvEDmrC1rBrQ0iRn5qF+GOMA+RS0JBjHltWtDRaM0u+njTqGIjVnZuj5FWFavbVWzUoBr/8AcpeB2O1zR4XeSzlK0LTtgjA8VKYXZHlj6BYvKOk/otawY3J+tIwlsOAEwDmDkE3UwnWG7PHLOEPUwmePol7v+nLDDidnose1gzrcAT3knDANOQgzPVFo0qA917sji+BxwaFFnjJOH35JjXkrUshxZitTZ7NGmDObm6xjdLiUSppx2Qfqjc3AdA1Uzmkjag6p2rc5M4+mdRo2pO+buWd0dpsupjW9oS13BzSWn4eqfX0qGiSV0tXteVLwBR33/FZ3/ipqGKbXVDua0n4KNc3j2mKj6dLg50v/AGMl09EeRxoquk9xVRpLTWrqu1vZdj+V2B+IPRUz9J09veVM8yKTf/s70CrNJaYPdvDdRktPssk7MC+pJ2bIWdWNW/SznewHO3kNMeeSrrrS0GHPY07RJe7yZPqsze6aL/be5w2BziQOQmFW1b/DNLOtTW08wbXu/aweWJ+CqKnaBwENhsF2IA1oknFxx28Fnq1+ojrpZtxLm40oTiSSd5xPmVXVb/edqrq97xhQKl2Tks7b6SfcX/FQql0ShNEqczR+UmDv2clbJ7CG1hOQlTaFkBnB3DL1UmnQLYAzPr1RXNHvT1XPzawS3ZGcDKMZMroaduRx2IVrRIM0zgc5wPmkuLVxPtR1EZZ/FU7SQ2q0DIHm4yfVNrXTYljBOWwqN+HLTAgjmCfJK0kZA8ealpWVZHy+CeHQJAzwx35p1LMERBBwA+96bVeC2I3z6IMCFWBPCMuP+U8VJyw3hMewgHd9YKGASOS0T3Axy+GKW3cT9/e9JTwkRMjFMaSCdk5Y/e5RFBjPekeCOKTXnFOecBipPUbT3/zu+S6/9gcz8Vy5eisxfj/w5/3tKwNj7B5fNcuWSWp8lV33su/KfguXIZqHU+nwUd+RSrk1INdDcuXLFCBcKKEq5XxJuj8+hVpU9lcuWOTJ1LIIX0XLll0g1tt6IXvrlyfgSW5nr8krvZHVcuWUEz3fy/RCG3quXLTULV9l3MfAIVLb97Fy5KEGR5BAd8ly5FMNofVHdl98Fy5UT//Z"/>
          <p:cNvSpPr>
            <a:spLocks noChangeAspect="1" noChangeArrowheads="1"/>
          </p:cNvSpPr>
          <p:nvPr/>
        </p:nvSpPr>
        <p:spPr bwMode="auto">
          <a:xfrm>
            <a:off x="77788" y="-1028700"/>
            <a:ext cx="2133600"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2" name="AutoShape 10" descr="data:image/jpg;base64,/9j/4AAQSkZJRgABAQAAAQABAAD/2wCEAAkGBhQSERUUEhIWFRUUFxQYFBYYFBQYFRgUFRUVFRUUFBgXHCYeFxojGRQUHy8gIycpLCwsFR4xNTAqNSYrLCkBCQoKDgwOFA8PFykYFxgpKSwpKSkpKSkpKSkpKSkpKSkpKSkpKSkpKSkpKSkpKSkpKSkpKSkpKSkpKSkpKSkpKf/AABEIAOEA4AMBIgACEQEDEQH/xAAcAAABBQEBAQAAAAAAAAAAAAADAQIEBQYABwj/xABEEAABAwICBwUGBAUCAwkAAAABAAIRAwQhMQUSQVFhcYEGEyKRoTJCscHR8BRygpIHM1Ji4SNTFUPxJDQ1VHODosLS/8QAGQEBAQEBAQEAAAAAAAAAAAAAAQACAwQF/8QAHhEBAQEAAgMBAQEAAAAAAAAAAAERAiESMUEDYVH/2gAMAwEAAhEDEQA/ALugyBxQLmoZXC5OI80N7p2r6U4uWgk4p7UkJzVtzEYpFIoDUcHBZpnsV1SENgxTSj0aJXDlXaD0mqVTHCEGkxTqTFyaPp0+qPSd1Sd0nMwzQkjMKrLRMmT1+WSmvvABhiq7XKeKosfcpzKZOU/LzXUiBxKNJMlNokd3cYk84x9VweNg88UjSiOA2LGtY4XJXF5P38EjGqRAQTqAO9K9glK1wTCURCBvBMq0OnVO10x5VqJqgJQwHIpjWynimnUc6lCTVRmOXPTKmG01b6tUkDB/i8/aHR0qD0+CutPQ5lN4yMjzh31VQvb+d3jHm59Wkby+CdPA+iUDinN4LVrJzQd3wUqjTAz+/JAZO/6KTRGKxyrfEXUnIdTCkMtDtH30RaJEYYozKs8F5q6wlKjw+CMHRsPontcM0x78UEUOO6EO4b1XMqCM0OrXwwViRy4pzaZOz1T6bZzU2nREK3Fmoob6JX3GH+U6uIGCg1CsnBxXKI2qobUamgpraiVz0OmitoIRW1EuKcKaLqYKQIlPa1EDUsQpEY1PcYSApJUnFyQuxyKbJ4ea51Qjd6pTI2tTvLTi0n0xA/brKEKZ3o3ZasCxzTkQD5YH0lOdSIJG4x5YL0fjy6xx/SfQ2sTgOSI2mnhq7OcMa07h5o9NsbJ6pQ1Pas1qD0qpA+/ontrHcEBqcsZGtTKdfBd3vAKOEsLOQ6eCTuTgwnd5prUWmIRSfSB8lOaMFGptR2OXOtR3dTgVFrWilVXTlmmd4stIBtyiUaKlauKK2kApOpUoRoTZTpCEbqp8JusEuupHtSFqYKq51ZSOhMaQBHzJ+KHJKG6Uoc1AkFVA1SuASnn3Za9xBPAHkcD81orxnineAeowPqPVYXQlxqkzsx++q3dse8pNIzGfI5+o9VfhzkrPOdAhOARhQIzCa2mSYheryccI1OhGbbHgl7g8f2lZvKHKYE9oRDb4TIjy+KdTp45jzR5RqQ1qfCkd1GxKKXBYtOBspI7KKfSaNqRjwZhYtaP7pN7sorEr0acCFIpRQKI1yUSrTgbAiLnHFd3aNRHVE0OSlMhVGnkJ0oS5GHs+E7VQ2hFbTSnByTVKfqBOlWowMSmmnayQlSeE2lfEHZ94rd9n7skaoiXAx+aMPUN815xo6rhBWr0BdRns+P38Fx4U1bO7V6w8DfEDlIExm34Y8EjO3LQIfReDh7zcFh78GnVe0H2XuAx4yD5ELv8AiDjOsZkeq9Erm9Btu2tF2GpUB2Dwn5olHtpRJP8AMETgWg+oJXnlG61SCM1Psr9rXB2qJ+9itLdv7Z285PPHVHwmQjU+1FEifF1asbTuab5MAO3I9Sy1XDvHYDEiYMc0am8stJsqtljpG1SDWAzKyOjNN02MJbqtAyHvFWtjpAVm+IjaQArTi6aQ4YFMa0tVFWqOYQWE5Yxkj22lCc1YF5Tqp7nCFA1jEgtw2BMoXBcd0IaWdNwRqbgQqa8rluIPRRKWmnNGASmie3imG4EZ+Qngq2jVfUbJyTLh4husdXVIdjtjZHVZqT6dyS8giGgCJBBnjOCNqzx9Vle0FQ9w4kxrOZqnVxEF3HKAVmqF4YzPGCR80Tkcen92u1F5sy8cMnEdSp1v2hrMyqk8DBHqnQ3zWwnBYcdqK5xD/wD4t+i6p2lrEfzPRv0RpxtC9DrVoBKxjdN1SBNQ+f8AhJV0tUg+IyY3b+KtWNiLhNdcrJ09OVYxcDgPdCO3Tx94Dzj0VKceQ21WHBaXRVfxA7J9d6yjCrrQ9fYuGhY9sLXVrNeMqrATu1mnVIHTVVGHLW6fp99aawGNEh3Nhhj46lp6LHBy7yudHa9G77JQw5FY5KWFreFjmuz1TKubrS7auJBnOCMOSzQqIlOrCtK/sbXvHRuEq00lTdRtXlji1wg6zTGEiQs7YXcOmY6+ittIafbUtnsjEtInqIVqUA05XOdap+4rZ9nbao+2bULyS4uic8CRHovPgFteyelD3bKcQGk462ZJMCNmaoYg6Y01cUa1Sn3kBpwENygEbOKm9kdMVqlfVfUloa4kQMcgMhxVF2nrOddVCRBluE7mj1UrsnpIUarnlsyyAP1CfRS+t7dXAE7BzWd01ps02sNLVmXB0icIwVde6TfUdJdy2YKrvqsjPb8laVta9t67Th3cEgEFpj0K2lHTdOo8Y4NDg4EDPwlpE7MCvKqDxrDgpjtKlmLTvHDFZ1NJpHtpUpVn0xSolowxaTLcSJg/3KrGl+8bqijSYAZBa0gjeJJyOaz77nWeSc8FPtXZ9ELVi16d3iitfjHCd6V9UAE8CpJNvU8IxRXVMDyKpaWlmgRuUO60nrZYdUHWhZpNgAE5DJQLjT5khoEfRUZqoYdKFq2dp55ET5IFTSj3NDZwHmoRuGtENgk5u+Tdw45lNZWg4Z7N6tSvDlLsa2q4KEwogKwnoGiwKlJ1MnBzXN/cI+h6LDwQYOYwPMZhaLQN7McPuVX9o7UtuHnY864/Vn6grrxrNivaU8OTNQrgtAXWTg9CCc4I1JDXwc0tav4eJUQx0KXaICkLrKbZ3bmCWmIKgNtzujiTCK5oAxeNuAk7OirUfd3pe9zzm4yU61vNU4jZmOYUIu4JjrqEdpcXWkAB4TioLr0nafT6KCbj7hDFc7kdkd1yTvyXNrDInnlKjaye2SgJFN4nEnoArL8a1vsOc7L2mxjt2lUwCeHYRPkppbs0sJ9k+ijVrlx2mCcvqq59QcZRA8+6FaBNUnJFoWL3nVY0ud/S0EnyCAA/LAdVodCPc+wu2teWuY+3eS0kEsJcx7TGY8TcEacVlxomozBxaHHJmtNQncGMl084Uiw7GXNR0OaKWEnvDDgN+oJcOZAHFWfYd2s+4oscQ+tQe1jwYIe3EapGInggdkLphrVbaqTqXTdRxMyKjTrMJnjPko9FOirGh/Nq1Ll49yjDWfqfjHmVEvO1Dg007ejSt2HPu2zUP5qrpdPKFX6WtnUqz6T/AAuYSCBw28tvIqMxo3k9UZ9qv8QYxT2o1SzMZQR54ZqOHqsC20Nc6ro3q37TsLqdFw93WaeuI9QfNZijVggrXUh31u9uGtq6zZ3s8Q88uqZUzQf9ynNokoNOsTltOZ++K59xHHnknQPqxm4BRqlYbJPomOxQy1SGfcgiAMeaYK53prGriMUwDfiCcynCoeCjjcigEDLzQcdUqjaD5poAOU8s05rZxlKKh91p5n7wTqwRtgTw3Jw0VxUq3zH3jGXmlq1hMOGxUv8AqxDqWEZmR0+aE2k3eQpbgwiCRjumUwtOf0VcUhW2fUHeUZls3+n1MKMBOZThWIycVhpIdqjd5fNBfiRgYn5bEx9ScxK7XJI9FToia5Hu+uKvOwLTUrXFL/et6zRP9bfG31CLo/shULO9uXNtaGevU9t3/psHiPWAnO7R0reW6Po6kyHXVTGs4bRTBwpg8AjQoezl+6ndUqggargSJOWRjlKsO2Fh3GkCWGGvLa1I7g/xAdHhw6KhvHQ6WyMZ6/RbLtezvtH2twBLmf6bjjg1w1m9NYOHVPwQ3thZfirele0wNaG07iM5GDXHkQW/tWOZSIxP/RbP+G982oK1pVMtqtOZy1hBPMeF3RZnStm6lUcx3tMc4O5tMT970bi9hgCcRjvzPmVCvbeDIyPoUfvXTMgcNibXqlwguZj9709pEpn0Wi7O3uIasyXQVO0dcatQcVIXSNPu6r2bA4xyzHoQo7Wgq67SUATTqCfE2DBAxbv/AEkeSqWsGwDhLt/RaQZYRkCZ4FI4HIgjhCODxaI/N8EhrYwHTyaP8qRgtydiVtLMR98FLoaPrOypVncqbgPQQijRVUeI03DHInGRzKEiUaLhgD1RWaOHvEHqSnvpOBxgfqCf+HJ99o/V/hMRPwTMJGXQJta5YzAAkgbCErrSParM83f/AJQHxMa7ecH6KxFF8XGANUbyZVlTsbR2L7g6xAn2wJ4eDAKF3bIxqNG8d2XdcUx1KiP+eeQp/VyptW4tW6Itz7F00dWT6wlHZsH2bim7mW/JxVO6lb7atQ/+235uTNe2nF1UjPBtMY8pKfCLyFu6Pd1HMLgS06s7N+CjFx2GPr1RHPt9jax6s9PCVb6H07Qoz3duBVlupWqu7wNBOJDAA0YfFZQ+iOxFeqzvazxb0P8Acq+GQP6GZuKn0+0NpZnVsaXfVv8AzNYSAd9NmTVRaU0hVr1PHcOuNYDAB2GOLNTeI2YKbb9kq5aHVnU7an/VUdDo4MHiPos9tRW6W0q+s8vr1HVXn+okgchkEKzsatd0Uqbqh/tbgPzHIdSrarfWNvhTY+6qjJ1Tw0p4U24u5EqbT0Xf3TdevUbZ2393+m2IyZSbBPVMgQx2bt6I1r26a0/7NCH1OTnnwN9Ve0GPubXuKVu21smkHvq7nSdUyCC7F+3IbVUv0zYWP/dqZua4yrVgC0HexmQVBpLT1e5dr16pM+7MADlsTaOmmo6SsrBxNq03VwMO9fhRZOeowZ9VnNKaSfVqOqVXA1Khl2QG7ZwVdUr7BgEyd5Rlp1G/E/2j9oTKd45oOG0lDa5FFQHCFtgx1y5x+/miB724xkkYYaMMUWm+QitJpva9xQeIbqUhrE5O3EN355LQdjOwxum95Vq91SaNg8RA4nABU/Zit7hPhcHA9ZEraaaBttDEAwXupMkbpJd6BMiOuLzRNnIZQ/EVBte7WE8ZwVPc/wARa+VClRoN2alNkxzhZFrtxlGZ5/FFqT6unLmrPeV6mOzXMeQMJlvbF2JJidu1FsbMOJk+qlUKYLw0ZDIbiiJDvLKPjG0qLqkBaDSjSMHAzGBj5qpubZ2BnCAlIJdO1L+IxwDR+n6olSz1cTjOWCj02QZcZA2TGaEl0qRqSYwAJyiYiY80ytox4BkxiMNsHIwt12Tvbc0C2rTZhliS7VO5xx2Klve0NNziWs8QwALdmIGO1KZf8O+NUNkgZ5ESkt2ScWEYZa05bcpRKrC5zidg2g5gxqjDPxZKFUrEEQYLZEgwcCoNJovs1c3I/wBOi5rR/wAx/gpgby449RKsBoKyt9b8XcGq5pju6GDTgD/MOJzhZq10rcHwtrVTMeHvHGf0klSatOrTeRXpGWkE69Nu3EHLlkrxOtCO1bmN1bC2p0Gke00a1Q83mSTyTaXY+5rf619XFGntdUMuO2Gtn4qLortp+GJFOjS2+LVIf0M/JQtJaXN26alw8bg5us0ci3LyV46tXbu0dnZeGxoCpVy7+qJM72jZ6LMaY01XuHa1ao5zjsJwA5ZDkE9ugquJogVRGJpnXdH5I1h5KI2lGY6TjO2VjlbOlQGgN4naUx7gU8vnHJJqDOcvVMRrWEptURvRm1pSuedseidWK5tMnJEZTO7D0ViaAblPJDqUiTjhwTOWjEejRlo5JWMgwn29rLWknMfBF/B7R9+aKg9G19QtO4/ErZdqdNCroy3pg+IV3B8/205aR0esMxpDRiNuG3AlSW13aoaTID9bEbXAN2/lCVrqVuRkMOO5GpW4GU48U7W3uA++CEboA4E+gRlWrKlLWGRBkItjf4Zf9VAqVNcT980tAnIeSZFraW9wHsJc2fDhKotIW84Nknd9FOoO8OqTnAgbFGq2Za6STOyM42JKBZUKhgObgd+/YrKl2U/GU5ouY17DqkuOqHkbIg48UW6vhDWmRJGMbs1Kbe0qYk09stIOBymeMITOOs7mi8WzqYa8eImQZnIlwwgcFNu9HstaIeagdWcSNkgRJI2tGIzzVzT7QUbi4Lq0tYIayMw0fcrFabsqrXk1Gu1JOq8QWuGwyMEjQX6We5hpNPgmY3mZlS9BaCNy8NGZJndjkqoxGA6j6q87Nad7lwIHsmYnHirNBNL2At7k0abg40yJcPD4gASJ4FArXlWvWPeVAS6Je98NMDImNw9FYXNjTe91anWM+Jxpvb4pjJrhg7rCqmsEyWg5bSFYdQrktDyJmMjGfHFSrW1D5Ot7IknnlA2nYh1Llms+c5OTQRgTl6I1tVa9xDGlzi2AAzI5TG0wVztvyIxl2abgQ47IORWz7PVWaQmjcM1nAS2sIFVoynW98cHSqrQn8O69wZee5ZtdUwdHBs49VsabrfRjNS1pVLioYmqWkiQMMQPFyGHNdJy2d9mRhNJ6ANtcvoVT7B9pvvAiWuE7x81Cq2gAMDLOcMFdaSoXFesatWm8kiP5biSOMDCEt7ox74cKTpAj2XjDlGa52pnAN+HMiPquqcYJ4KY/RTwJ7p04xDHnDjghstXATqvjdqOz4YYLOoypUfHHP6oQvoz++am06ciCcxhHDduUWrZwcfNMwm+FwwwnMBDZQYD4mE7sYS/hnNM7B89iOyqDEnfBAx5JlwIlB41IxHtZRvOBlN1Z9DzxU5tsWtidpwjfKYLdxI8JP6U+QxDe3GISGmTsVs3RzjlScf0lTaPZu4cMKLvl6q2/4MUNGpqwCSplOs3M+avafYS6dI7tgBG1wmein238MKp9pzW79UOPzTlpxSaN0q0Okn/PBWjX6/iBGew/FXtn/CpsY1nfpa0f5V3Z/wAOqTM9Zw4uK3JSwjtEuqeKYxPQclnNJPiW6xMHAFe623Y+k3Jkcyfmj0ey9swyKbAd4aJ81Xj2nz1ZsqH2WPOwQ0n4BajROjb+PBQfBzDg0NPMOXsxbSZsQaulmtmAAYwT6GPO2fw4fXHjt20XH36VQDH+5h8JHKEG3/gzUBmpdMaP7WkmPNa+87V/3RhPXcs/pXtiBPijnjhA+azeTWHU+wNpS/mXNSoRuDWg8Mlne2FjZ06P/Z2ua/jUc6d4IOAwQLntKahgSRlJMYcAM+qovwpuHH/WAzDNeWtkHLDLqrsK1xH3nyXMqhhBaSCPvYp+ktC1aIl7HauPibDmb8HN+agMYSRqmeeHzRo7TKekD/Ueso7b9xOZ8yq1o3nLZOSnULcFskQUXn4hIbfvn2nfuP1RqOkqmx7/ANx+qi1bQATJw4Tju5qNVpRkfT4b1T9NOLoaXqxhUqfucjN05WH/ADqg/W5Z1tYjlhB2A7ijUa73HwBzidjdY/Ba86sbSl2EMY1HdABhuVhQ7Bs2ueeoW+ZYIzbEblqcZCxNHsLR/pJ5mVIp9iqIxFNnVoPrmtm2zRWWfBORMvb6ApZd2GnZgCD+U7eSns0G3d6K7fZtIgx8+aczVGBMkCeY3qxKpuiRuRG6IaMQIPD571YurNG5R6ukQNqkWlZbxEIootCqbzS5g6pxGI5hVr+0MiSc+Kk0tS6a3IITtJiJlZavpYxJwG9x1R0nNVbtOBoI1pgmI3Z5u57kamuu9MwRuyOPkqy906YJByx8uOSxt72lMYRmOJz45dFT3un3GcT5rNqa/SPaZsHxSeGOPwWf0j2rcThxzOxZa50rxVdVuXOxBj72rO6lte6eeY8R2gQqS4unOxM8cUV73GMMQZGCjkOnL0VBSU6hHvEDmrC1rBrQ0iRn5qF+GOMA+RS0JBjHltWtDRaM0u+njTqGIjVnZuj5FWFavbVWzUoBr/8AcpeB2O1zR4XeSzlK0LTtgjA8VKYXZHlj6BYvKOk/otawY3J+tIwlsOAEwDmDkE3UwnWG7PHLOEPUwmePol7v+nLDDidnose1gzrcAT3knDANOQgzPVFo0qA917sji+BxwaFFnjJOH35JjXkrUshxZitTZ7NGmDObm6xjdLiUSppx2Qfqjc3AdA1Uzmkjag6p2rc5M4+mdRo2pO+buWd0dpsupjW9oS13BzSWn4eqfX0qGiSV0tXteVLwBR33/FZ3/ipqGKbXVDua0n4KNc3j2mKj6dLg50v/AGMl09EeRxoquk9xVRpLTWrqu1vZdj+V2B+IPRUz9J09veVM8yKTf/s70CrNJaYPdvDdRktPssk7MC+pJ2bIWdWNW/SznewHO3kNMeeSrrrS0GHPY07RJe7yZPqsze6aL/be5w2BziQOQmFW1b/DNLOtTW08wbXu/aweWJ+CqKnaBwENhsF2IA1oknFxx28Fnq1+ojrpZtxLm40oTiSSd5xPmVXVb/edqrq97xhQKl2Tks7b6SfcX/FQql0ShNEqczR+UmDv2clbJ7CG1hOQlTaFkBnB3DL1UmnQLYAzPr1RXNHvT1XPzawS3ZGcDKMZMroaduRx2IVrRIM0zgc5wPmkuLVxPtR1EZZ/FU7SQ2q0DIHm4yfVNrXTYljBOWwqN+HLTAgjmCfJK0kZA8ealpWVZHy+CeHQJAzwx35p1LMERBBwA+96bVeC2I3z6IMCFWBPCMuP+U8VJyw3hMewgHd9YKGASOS0T3Axy+GKW3cT9/e9JTwkRMjFMaSCdk5Y/e5RFBjPekeCOKTXnFOecBipPUbT3/zu+S6/9gcz8Vy5eisxfj/w5/3tKwNj7B5fNcuWSWp8lV33su/KfguXIZqHU+nwUd+RSrk1INdDcuXLFCBcKKEq5XxJuj8+hVpU9lcuWOTJ1LIIX0XLll0g1tt6IXvrlyfgSW5nr8krvZHVcuWUEz3fy/RCG3quXLTULV9l3MfAIVLb97Fy5KEGR5BAd8ly5FMNofVHdl98Fy5UT//Z"/>
          <p:cNvSpPr>
            <a:spLocks noChangeAspect="1" noChangeArrowheads="1"/>
          </p:cNvSpPr>
          <p:nvPr/>
        </p:nvSpPr>
        <p:spPr bwMode="auto">
          <a:xfrm>
            <a:off x="77788" y="-1028700"/>
            <a:ext cx="2133600"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4" name="AutoShape 12" descr="data:image/jpg;base64,/9j/4AAQSkZJRgABAQAAAQABAAD/2wCEAAkGBhQSERUUEhIWFRUUFxQYFBYYFBQYFRgUFRUVFRUUFBgXHCYeFxojGRQUHy8gIycpLCwsFR4xNTAqNSYrLCkBCQoKDgwOFA8PFykYFxgpKSwpKSkpKSkpKSkpKSkpKSkpKSkpKSkpKSkpKSkpKSkpKSkpKSkpKSkpKSkpKSkpKf/AABEIAOEA4AMBIgACEQEDEQH/xAAcAAABBQEBAQAAAAAAAAAAAAADAQIEBQYABwj/xABEEAABAwICBwUGBAUCAwkAAAABAAIRAwQhMQUSQVFhcYEGEyKRoTJCscHR8BRygpIHM1Ji4SNTFUPxJDQ1VHODosLS/8QAGQEBAQEBAQEAAAAAAAAAAAAAAQACAwQF/8QAHhEBAQEAAgMBAQEAAAAAAAAAAAERAiESMUEDYVH/2gAMAwEAAhEDEQA/ALugyBxQLmoZXC5OI80N7p2r6U4uWgk4p7UkJzVtzEYpFIoDUcHBZpnsV1SENgxTSj0aJXDlXaD0mqVTHCEGkxTqTFyaPp0+qPSd1Sd0nMwzQkjMKrLRMmT1+WSmvvABhiq7XKeKosfcpzKZOU/LzXUiBxKNJMlNokd3cYk84x9VweNg88UjSiOA2LGtY4XJXF5P38EjGqRAQTqAO9K9glK1wTCURCBvBMq0OnVO10x5VqJqgJQwHIpjWynimnUc6lCTVRmOXPTKmG01b6tUkDB/i8/aHR0qD0+CutPQ5lN4yMjzh31VQvb+d3jHm59Wkby+CdPA+iUDinN4LVrJzQd3wUqjTAz+/JAZO/6KTRGKxyrfEXUnIdTCkMtDtH30RaJEYYozKs8F5q6wlKjw+CMHRsPontcM0x78UEUOO6EO4b1XMqCM0OrXwwViRy4pzaZOz1T6bZzU2nREK3Fmoob6JX3GH+U6uIGCg1CsnBxXKI2qobUamgpraiVz0OmitoIRW1EuKcKaLqYKQIlPa1EDUsQpEY1PcYSApJUnFyQuxyKbJ4ea51Qjd6pTI2tTvLTi0n0xA/brKEKZ3o3ZasCxzTkQD5YH0lOdSIJG4x5YL0fjy6xx/SfQ2sTgOSI2mnhq7OcMa07h5o9NsbJ6pQ1Pas1qD0qpA+/ontrHcEBqcsZGtTKdfBd3vAKOEsLOQ6eCTuTgwnd5prUWmIRSfSB8lOaMFGptR2OXOtR3dTgVFrWilVXTlmmd4stIBtyiUaKlauKK2kApOpUoRoTZTpCEbqp8JusEuupHtSFqYKq51ZSOhMaQBHzJ+KHJKG6Uoc1AkFVA1SuASnn3Za9xBPAHkcD81orxnineAeowPqPVYXQlxqkzsx++q3dse8pNIzGfI5+o9VfhzkrPOdAhOARhQIzCa2mSYheryccI1OhGbbHgl7g8f2lZvKHKYE9oRDb4TIjy+KdTp45jzR5RqQ1qfCkd1GxKKXBYtOBspI7KKfSaNqRjwZhYtaP7pN7sorEr0acCFIpRQKI1yUSrTgbAiLnHFd3aNRHVE0OSlMhVGnkJ0oS5GHs+E7VQ2hFbTSnByTVKfqBOlWowMSmmnayQlSeE2lfEHZ94rd9n7skaoiXAx+aMPUN815xo6rhBWr0BdRns+P38Fx4U1bO7V6w8DfEDlIExm34Y8EjO3LQIfReDh7zcFh78GnVe0H2XuAx4yD5ELv8AiDjOsZkeq9Erm9Btu2tF2GpUB2Dwn5olHtpRJP8AMETgWg+oJXnlG61SCM1Psr9rXB2qJ+9itLdv7Z285PPHVHwmQjU+1FEifF1asbTuab5MAO3I9Sy1XDvHYDEiYMc0am8stJsqtljpG1SDWAzKyOjNN02MJbqtAyHvFWtjpAVm+IjaQArTi6aQ4YFMa0tVFWqOYQWE5Yxkj22lCc1YF5Tqp7nCFA1jEgtw2BMoXBcd0IaWdNwRqbgQqa8rluIPRRKWmnNGASmie3imG4EZ+Qngq2jVfUbJyTLh4husdXVIdjtjZHVZqT6dyS8giGgCJBBnjOCNqzx9Vle0FQ9w4kxrOZqnVxEF3HKAVmqF4YzPGCR80Tkcen92u1F5sy8cMnEdSp1v2hrMyqk8DBHqnQ3zWwnBYcdqK5xD/wD4t+i6p2lrEfzPRv0RpxtC9DrVoBKxjdN1SBNQ+f8AhJV0tUg+IyY3b+KtWNiLhNdcrJ09OVYxcDgPdCO3Tx94Dzj0VKceQ21WHBaXRVfxA7J9d6yjCrrQ9fYuGhY9sLXVrNeMqrATu1mnVIHTVVGHLW6fp99aawGNEh3Nhhj46lp6LHBy7yudHa9G77JQw5FY5KWFreFjmuz1TKubrS7auJBnOCMOSzQqIlOrCtK/sbXvHRuEq00lTdRtXlji1wg6zTGEiQs7YXcOmY6+ittIafbUtnsjEtInqIVqUA05XOdap+4rZ9nbao+2bULyS4uic8CRHovPgFteyelD3bKcQGk462ZJMCNmaoYg6Y01cUa1Sn3kBpwENygEbOKm9kdMVqlfVfUloa4kQMcgMhxVF2nrOddVCRBluE7mj1UrsnpIUarnlsyyAP1CfRS+t7dXAE7BzWd01ps02sNLVmXB0icIwVde6TfUdJdy2YKrvqsjPb8laVta9t67Th3cEgEFpj0K2lHTdOo8Y4NDg4EDPwlpE7MCvKqDxrDgpjtKlmLTvHDFZ1NJpHtpUpVn0xSolowxaTLcSJg/3KrGl+8bqijSYAZBa0gjeJJyOaz77nWeSc8FPtXZ9ELVi16d3iitfjHCd6V9UAE8CpJNvU8IxRXVMDyKpaWlmgRuUO60nrZYdUHWhZpNgAE5DJQLjT5khoEfRUZqoYdKFq2dp55ET5IFTSj3NDZwHmoRuGtENgk5u+Tdw45lNZWg4Z7N6tSvDlLsa2q4KEwogKwnoGiwKlJ1MnBzXN/cI+h6LDwQYOYwPMZhaLQN7McPuVX9o7UtuHnY864/Vn6grrxrNivaU8OTNQrgtAXWTg9CCc4I1JDXwc0tav4eJUQx0KXaICkLrKbZ3bmCWmIKgNtzujiTCK5oAxeNuAk7OirUfd3pe9zzm4yU61vNU4jZmOYUIu4JjrqEdpcXWkAB4TioLr0nafT6KCbj7hDFc7kdkd1yTvyXNrDInnlKjaye2SgJFN4nEnoArL8a1vsOc7L2mxjt2lUwCeHYRPkppbs0sJ9k+ijVrlx2mCcvqq59QcZRA8+6FaBNUnJFoWL3nVY0ud/S0EnyCAA/LAdVodCPc+wu2teWuY+3eS0kEsJcx7TGY8TcEacVlxomozBxaHHJmtNQncGMl084Uiw7GXNR0OaKWEnvDDgN+oJcOZAHFWfYd2s+4oscQ+tQe1jwYIe3EapGInggdkLphrVbaqTqXTdRxMyKjTrMJnjPko9FOirGh/Nq1Ll49yjDWfqfjHmVEvO1Dg007ejSt2HPu2zUP5qrpdPKFX6WtnUqz6T/AAuYSCBw28tvIqMxo3k9UZ9qv8QYxT2o1SzMZQR54ZqOHqsC20Nc6ro3q37TsLqdFw93WaeuI9QfNZijVggrXUh31u9uGtq6zZ3s8Q88uqZUzQf9ynNokoNOsTltOZ++K59xHHnknQPqxm4BRqlYbJPomOxQy1SGfcgiAMeaYK53prGriMUwDfiCcynCoeCjjcigEDLzQcdUqjaD5poAOU8s05rZxlKKh91p5n7wTqwRtgTw3Jw0VxUq3zH3jGXmlq1hMOGxUv8AqxDqWEZmR0+aE2k3eQpbgwiCRjumUwtOf0VcUhW2fUHeUZls3+n1MKMBOZThWIycVhpIdqjd5fNBfiRgYn5bEx9ScxK7XJI9FToia5Hu+uKvOwLTUrXFL/et6zRP9bfG31CLo/shULO9uXNtaGevU9t3/psHiPWAnO7R0reW6Po6kyHXVTGs4bRTBwpg8AjQoezl+6ndUqggargSJOWRjlKsO2Fh3GkCWGGvLa1I7g/xAdHhw6KhvHQ6WyMZ6/RbLtezvtH2twBLmf6bjjg1w1m9NYOHVPwQ3thZfirele0wNaG07iM5GDXHkQW/tWOZSIxP/RbP+G982oK1pVMtqtOZy1hBPMeF3RZnStm6lUcx3tMc4O5tMT970bi9hgCcRjvzPmVCvbeDIyPoUfvXTMgcNibXqlwguZj9709pEpn0Wi7O3uIasyXQVO0dcatQcVIXSNPu6r2bA4xyzHoQo7Wgq67SUATTqCfE2DBAxbv/AEkeSqWsGwDhLt/RaQZYRkCZ4FI4HIgjhCODxaI/N8EhrYwHTyaP8qRgtydiVtLMR98FLoaPrOypVncqbgPQQijRVUeI03DHInGRzKEiUaLhgD1RWaOHvEHqSnvpOBxgfqCf+HJ99o/V/hMRPwTMJGXQJta5YzAAkgbCErrSParM83f/AJQHxMa7ecH6KxFF8XGANUbyZVlTsbR2L7g6xAn2wJ4eDAKF3bIxqNG8d2XdcUx1KiP+eeQp/VyptW4tW6Itz7F00dWT6wlHZsH2bim7mW/JxVO6lb7atQ/+235uTNe2nF1UjPBtMY8pKfCLyFu6Pd1HMLgS06s7N+CjFx2GPr1RHPt9jax6s9PCVb6H07Qoz3duBVlupWqu7wNBOJDAA0YfFZQ+iOxFeqzvazxb0P8Acq+GQP6GZuKn0+0NpZnVsaXfVv8AzNYSAd9NmTVRaU0hVr1PHcOuNYDAB2GOLNTeI2YKbb9kq5aHVnU7an/VUdDo4MHiPos9tRW6W0q+s8vr1HVXn+okgchkEKzsatd0Uqbqh/tbgPzHIdSrarfWNvhTY+6qjJ1Tw0p4U24u5EqbT0Xf3TdevUbZ2393+m2IyZSbBPVMgQx2bt6I1r26a0/7NCH1OTnnwN9Ve0GPubXuKVu21smkHvq7nSdUyCC7F+3IbVUv0zYWP/dqZua4yrVgC0HexmQVBpLT1e5dr16pM+7MADlsTaOmmo6SsrBxNq03VwMO9fhRZOeowZ9VnNKaSfVqOqVXA1Khl2QG7ZwVdUr7BgEyd5Rlp1G/E/2j9oTKd45oOG0lDa5FFQHCFtgx1y5x+/miB724xkkYYaMMUWm+QitJpva9xQeIbqUhrE5O3EN355LQdjOwxum95Vq91SaNg8RA4nABU/Zit7hPhcHA9ZEraaaBttDEAwXupMkbpJd6BMiOuLzRNnIZQ/EVBte7WE8ZwVPc/wARa+VClRoN2alNkxzhZFrtxlGZ5/FFqT6unLmrPeV6mOzXMeQMJlvbF2JJidu1FsbMOJk+qlUKYLw0ZDIbiiJDvLKPjG0qLqkBaDSjSMHAzGBj5qpubZ2BnCAlIJdO1L+IxwDR+n6olSz1cTjOWCj02QZcZA2TGaEl0qRqSYwAJyiYiY80ytox4BkxiMNsHIwt12Tvbc0C2rTZhliS7VO5xx2Klve0NNziWs8QwALdmIGO1KZf8O+NUNkgZ5ESkt2ScWEYZa05bcpRKrC5zidg2g5gxqjDPxZKFUrEEQYLZEgwcCoNJovs1c3I/wBOi5rR/wAx/gpgby449RKsBoKyt9b8XcGq5pju6GDTgD/MOJzhZq10rcHwtrVTMeHvHGf0klSatOrTeRXpGWkE69Nu3EHLlkrxOtCO1bmN1bC2p0Gke00a1Q83mSTyTaXY+5rf619XFGntdUMuO2Gtn4qLortp+GJFOjS2+LVIf0M/JQtJaXN26alw8bg5us0ci3LyV46tXbu0dnZeGxoCpVy7+qJM72jZ6LMaY01XuHa1ao5zjsJwA5ZDkE9ugquJogVRGJpnXdH5I1h5KI2lGY6TjO2VjlbOlQGgN4naUx7gU8vnHJJqDOcvVMRrWEptURvRm1pSuedseidWK5tMnJEZTO7D0ViaAblPJDqUiTjhwTOWjEejRlo5JWMgwn29rLWknMfBF/B7R9+aKg9G19QtO4/ErZdqdNCroy3pg+IV3B8/205aR0esMxpDRiNuG3AlSW13aoaTID9bEbXAN2/lCVrqVuRkMOO5GpW4GU48U7W3uA++CEboA4E+gRlWrKlLWGRBkItjf4Zf9VAqVNcT980tAnIeSZFraW9wHsJc2fDhKotIW84Nknd9FOoO8OqTnAgbFGq2Za6STOyM42JKBZUKhgObgd+/YrKl2U/GU5ouY17DqkuOqHkbIg48UW6vhDWmRJGMbs1Kbe0qYk09stIOBymeMITOOs7mi8WzqYa8eImQZnIlwwgcFNu9HstaIeagdWcSNkgRJI2tGIzzVzT7QUbi4Lq0tYIayMw0fcrFabsqrXk1Gu1JOq8QWuGwyMEjQX6We5hpNPgmY3mZlS9BaCNy8NGZJndjkqoxGA6j6q87Nad7lwIHsmYnHirNBNL2At7k0abg40yJcPD4gASJ4FArXlWvWPeVAS6Je98NMDImNw9FYXNjTe91anWM+Jxpvb4pjJrhg7rCqmsEyWg5bSFYdQrktDyJmMjGfHFSrW1D5Ot7IknnlA2nYh1Llms+c5OTQRgTl6I1tVa9xDGlzi2AAzI5TG0wVztvyIxl2abgQ47IORWz7PVWaQmjcM1nAS2sIFVoynW98cHSqrQn8O69wZee5ZtdUwdHBs49VsabrfRjNS1pVLioYmqWkiQMMQPFyGHNdJy2d9mRhNJ6ANtcvoVT7B9pvvAiWuE7x81Cq2gAMDLOcMFdaSoXFesatWm8kiP5biSOMDCEt7ox74cKTpAj2XjDlGa52pnAN+HMiPquqcYJ4KY/RTwJ7p04xDHnDjghstXATqvjdqOz4YYLOoypUfHHP6oQvoz++am06ciCcxhHDduUWrZwcfNMwm+FwwwnMBDZQYD4mE7sYS/hnNM7B89iOyqDEnfBAx5JlwIlB41IxHtZRvOBlN1Z9DzxU5tsWtidpwjfKYLdxI8JP6U+QxDe3GISGmTsVs3RzjlScf0lTaPZu4cMKLvl6q2/4MUNGpqwCSplOs3M+avafYS6dI7tgBG1wmein238MKp9pzW79UOPzTlpxSaN0q0Okn/PBWjX6/iBGew/FXtn/CpsY1nfpa0f5V3Z/wAOqTM9Zw4uK3JSwjtEuqeKYxPQclnNJPiW6xMHAFe623Y+k3Jkcyfmj0ey9swyKbAd4aJ81Xj2nz1ZsqH2WPOwQ0n4BajROjb+PBQfBzDg0NPMOXsxbSZsQaulmtmAAYwT6GPO2fw4fXHjt20XH36VQDH+5h8JHKEG3/gzUBmpdMaP7WkmPNa+87V/3RhPXcs/pXtiBPijnjhA+azeTWHU+wNpS/mXNSoRuDWg8Mlne2FjZ06P/Z2ua/jUc6d4IOAwQLntKahgSRlJMYcAM+qovwpuHH/WAzDNeWtkHLDLqrsK1xH3nyXMqhhBaSCPvYp+ktC1aIl7HauPibDmb8HN+agMYSRqmeeHzRo7TKekD/Ueso7b9xOZ8yq1o3nLZOSnULcFskQUXn4hIbfvn2nfuP1RqOkqmx7/ANx+qi1bQATJw4Tju5qNVpRkfT4b1T9NOLoaXqxhUqfucjN05WH/ADqg/W5Z1tYjlhB2A7ijUa73HwBzidjdY/Ba86sbSl2EMY1HdABhuVhQ7Bs2ueeoW+ZYIzbEblqcZCxNHsLR/pJ5mVIp9iqIxFNnVoPrmtm2zRWWfBORMvb6ApZd2GnZgCD+U7eSns0G3d6K7fZtIgx8+aczVGBMkCeY3qxKpuiRuRG6IaMQIPD571YurNG5R6ukQNqkWlZbxEIootCqbzS5g6pxGI5hVr+0MiSc+Kk0tS6a3IITtJiJlZavpYxJwG9x1R0nNVbtOBoI1pgmI3Z5u57kamuu9MwRuyOPkqy906YJByx8uOSxt72lMYRmOJz45dFT3un3GcT5rNqa/SPaZsHxSeGOPwWf0j2rcThxzOxZa50rxVdVuXOxBj72rO6lte6eeY8R2gQqS4unOxM8cUV73GMMQZGCjkOnL0VBSU6hHvEDmrC1rBrQ0iRn5qF+GOMA+RS0JBjHltWtDRaM0u+njTqGIjVnZuj5FWFavbVWzUoBr/8AcpeB2O1zR4XeSzlK0LTtgjA8VKYXZHlj6BYvKOk/otawY3J+tIwlsOAEwDmDkE3UwnWG7PHLOEPUwmePol7v+nLDDidnose1gzrcAT3knDANOQgzPVFo0qA917sji+BxwaFFnjJOH35JjXkrUshxZitTZ7NGmDObm6xjdLiUSppx2Qfqjc3AdA1Uzmkjag6p2rc5M4+mdRo2pO+buWd0dpsupjW9oS13BzSWn4eqfX0qGiSV0tXteVLwBR33/FZ3/ipqGKbXVDua0n4KNc3j2mKj6dLg50v/AGMl09EeRxoquk9xVRpLTWrqu1vZdj+V2B+IPRUz9J09veVM8yKTf/s70CrNJaYPdvDdRktPssk7MC+pJ2bIWdWNW/SznewHO3kNMeeSrrrS0GHPY07RJe7yZPqsze6aL/be5w2BziQOQmFW1b/DNLOtTW08wbXu/aweWJ+CqKnaBwENhsF2IA1oknFxx28Fnq1+ojrpZtxLm40oTiSSd5xPmVXVb/edqrq97xhQKl2Tks7b6SfcX/FQql0ShNEqczR+UmDv2clbJ7CG1hOQlTaFkBnB3DL1UmnQLYAzPr1RXNHvT1XPzawS3ZGcDKMZMroaduRx2IVrRIM0zgc5wPmkuLVxPtR1EZZ/FU7SQ2q0DIHm4yfVNrXTYljBOWwqN+HLTAgjmCfJK0kZA8ealpWVZHy+CeHQJAzwx35p1LMERBBwA+96bVeC2I3z6IMCFWBPCMuP+U8VJyw3hMewgHd9YKGASOS0T3Axy+GKW3cT9/e9JTwkRMjFMaSCdk5Y/e5RFBjPekeCOKTXnFOecBipPUbT3/zu+S6/9gcz8Vy5eisxfj/w5/3tKwNj7B5fNcuWSWp8lV33su/KfguXIZqHU+nwUd+RSrk1INdDcuXLFCBcKKEq5XxJuj8+hVpU9lcuWOTJ1LIIX0XLll0g1tt6IXvrlyfgSW5nr8krvZHVcuWUEz3fy/RCG3quXLTULV9l3MfAIVLb97Fy5KEGR5BAd8ly5FMNofVHdl98Fy5UT//Z"/>
          <p:cNvSpPr>
            <a:spLocks noChangeAspect="1" noChangeArrowheads="1"/>
          </p:cNvSpPr>
          <p:nvPr/>
        </p:nvSpPr>
        <p:spPr bwMode="auto">
          <a:xfrm>
            <a:off x="77788" y="-1028700"/>
            <a:ext cx="2133600"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6" name="AutoShape 14" descr="data:image/jpg;base64,/9j/4AAQSkZJRgABAQAAAQABAAD/2wCEAAkGBhQSERUUExMVFRQVFxcWGBgYGBgYGBUWFRcYFRcVFRgYHCYeGBojGRQXHy8gJCcpLCwsFx4xNTAqNSYrLCkBCQoKDgwOGg8PGikkHBwsKSksKSwpKSwsKSwsKSwpKSwpKSwpLCkpKSkpLCksLCksKSksKSkpKSkpLCksKSkyKf/AABEIAMIBBAMBIgACEQEDEQH/xAAcAAACAgMBAQAAAAAAAAAAAAADBAIFAAEGBwj/xABEEAABAwIDBQUFBwIEAwkAAAABAAIRAyEEMUEFElFhcSKBkbHBBhMyofAHFBVCUtHhYvEWI4LCM3KSQ0RTVJOistLi/8QAGQEAAwEBAQAAAAAAAAAAAAAAAAECAwQF/8QAJREAAgIBBQEAAgIDAAAAAAAAAAECERITITFBUQMyYQRxIoGh/9oADAMBAAIRAxEAPwD3FYsWIAxYtFQLuaVgEWIPvlsVwiwCrEJ2JA1Q62OaGyCEWASq9LMxsFV+Ix5OqDSIiUAdG10iQoVKIdmJVThMcGZlOfirY5oTAdAW0oMeCLIFTHIsCyWJXD4gkXRxURYA8Rg2vzF+KrquyHaQU/WxMLbMVKuP0ceCJQUuSirYctzBCEQunfTBzAPVCqYJjvyjustl9vTJ/Hw5sha3VYPwhYTlylKObC3UrMWqIVaBbmglFQyExMgQokIgYTookKhAytEKZCiQgCBCiQpkLRCABkLUKRCiQmBqFtYsQI7c4wIVTHhc4cfzUBjp1Xl0eiXdTaHNBO0VSV8Yh0sVe5VUKy+/EVr77fOFTO2gNEI46UUFl4+rOqBUaVWsxfNbG0EUFh6teEH78gudvKbMJKAN/eVJmJUfw93BSGzXcClsAzTxqboVwc8kpS2S46FWWAwTmm4tzSdDLXDOa5qK5nBapNA0hE3kAQNKUjVxAa6CE4/EgahI47EtcLC/FaQjb3RnOVLZjP4i2EM7SadVWhhKx1LhK204mOrILUa1x+JQODGjkanslxEkgclGpst44HvTyXTFi+WhGpThRawan+U5+HVP0/MIVbCFua0Ul6Z4vwB70jK3RCeZTNOhJjLqtsotDocbcsk7SCmxIhRITddjfyz3x8kEtTTsTVASFEhFLVEtTECIUd1FLVtryEAQbhydFiYGKPJbSuRVRKB2KUPvRUPcHgp/dzwXFaOyjHYhabURmUOSKzD8krHQoai17wp44ccEWnh2aosKK8PKIHlPe4ppihTw/wCYnuSsKK0Vij0MYQVc06WF/wDEHgrLDMw0SCw9f2SsdFVhtou/TPcrvBY5psWwUz7umLw35Ippg6BIZILCVoCBxQDXd+gqkrE3QYk6BR91e5QxjW81JmKaU6aJyi+yLsCw6KbcI0TAzUzUHFQqVhFiEWx1ETxFMtyKhhCAd52im6mSY+gmqWEaOa0bpbmSjbtGqeNDjABR91Zu8BdSWTro2V9kGt4lDfhGnS/FHWJBQrXwAdGkKuq7MO9AB66K6JQsVjGU2l1R7WNGZcQ0eJVqbRLgmK0tjNHxSfklsfs+mBIMHxCpsd9q+BZIbUdUI/Qwx4ugd64/av2v7x/ysKL5F9T/AGtHkU4yldtkygqpI7NzVT7Q9qcLRfuVK7A7Ii7iOu6DHeuC2x9oOLrNNMup02nMUmwY4b7pd8wuQrd3jPkttUy0vT2Cp7dYIf8AeGno15/2pOr9pGDBs956MPrC8mdCC4IzYaaPXR9pmD/VU/8ATPoVi8hhYnqMNNHvtLDOOTSe5Sfhag/I7wKt27RLcvJN0NvfqEris6qOW+8OC396fwC6p1OjUvuweiTfslhNnR3J5BRz4quKg/eXT/gDT/2hHch1PZoxZwJTyQUc0AUzQwoOZXRUfZX9RTTvZqnFiQUWFFLR2VRjtPPgm6OHwzf1O+UJtns1e7rJylsWmMxKQCVP3OTS4J7C4ho/NbmFMbKpjIIjsC08UqAIMS39QW21QcigswjG380QV26J2AOthJysh/cOaZZVlElWpshwixNmBOptyRm4Ro0QcTtihTMPrU2Hg57QfAlJ1va3BtmcVRt/WD8gk5MaikWfumj+61LePmuVxn2lYJvw1HVOO4x1uZLo+Uqtx32pYdsbjKrweQZblNz3BTbHsd7I4ogcvHKv2v1C47tFgb+UEunlJkT3BUu1ftExla3vnsafy0m7ggf1A7x8Ubge2bV9osPhh/nVmMP6Se0ejRc+C4zH/bNRaSKVF9QD8ziGDus70XkzsUXEklxOpNyepN0rVxgyDSecSmFno22vtTrV2FtMCg0i5aSXwdA78tuABXDY7bu8Ze5z3cXOLzfO7p+SQNDszUJaDoT6IFQMGU5TkB8zdNJCbDHaBmw3vn+6i7GOz3DP1qkvvI5x1H7LVbFAmxdlxVUTY5Uc833D3ApdzYzA7zCVc8846qO8U0gscvnDY6qL3g/p8bpUGbI1KnbOeSGBMVOZWIb6QGZC2iwo+hX7Pqt+JrljMK88l26G/d1A8FkaHNUMA79SdoYQA3crg0WnghnB/UJUFgmUwNUVtZo1UhhufyW9wjgUYhZL3w4qTagOqFvn9Kkwk6BOmK0FWIRa5K4zaAoU3VKrtxjRLnHID60TCx9YvNNt/bTSpu3cPT99GbySxs8AN2T1MKmq/bpW/Lh6Q4y5x8LhAWexOEqg9oNu4fCAmrVAMSGC7z0aL95gLyfbH2xYqs2GblEa+7PaP+oyR3QuRO1t4yd7eJkneBknXtN9UV6FnpmJ+1x8n3FBoH6qjiT1IbAHiVQ7T9vcbiWljqgbTmSKbd2RwJzI5TBXPYaswiTUH+uFJ7d/Ksw8mkeqLSDc2/G7slzjzggX8h80hU2qJzI6CfmSm/wS0uIM6y2TyF1jNjtA+Ak90eaM4oVMUZieG+Z4n0UXVnxZhJ5gmPFFxVCDaI/5Xeaiyg/9ZA5EeSMkFCrq9XmO4BDONqNPxFWRa6YNQkDlOelk1ULQQCJgZjhwKWa8DFlE7aT5JkXzsLqBrOcJMnhECPAK0xtEFkMbcmZtlySeHY9gEgm9hp+yrJNWhU7Ei115nnPFQfSdN571bU6UmwNruMd9ua1isOBYGZg5IzDEqm1gPyg8zdbqY0mwsOUegTdLDh2Ym6K/BtBswRzJP7J5oKYhTxzhqTwnRDqYmcwPCPJO1MI7KGADW91A7N1Jgch5IziFMVpVYvafLmi4UlzjImx4eKI3BDMyBKKBFm258efNKUkCQi9hk6LFc0cM0DtbpOd970MLFOoPE+n/ALzyWfeeS8lr/a5W/LSojve4/IhL1PtYxUfDRb/pJ83FVSJtnsX3nkpDE8l4m/7Tsc7It7mNHmFT4v2oxdUy+u6/B7j3BoIb4JbIas+gcRtKnTE1HtpjKXuDb95UPxaiWhwrU4OR32wehm6+dauJ3vjc5x5mevMJV2JjJoA5kDyCnJdFH0NW9rcKwkOxNKR/UD5FIn7SMEHEe9mNQx5B6ENuvBhtDp3TH8qRxD3ZZdI8EOT8Cj2Xav2r0WD/ACabqjv6uw0eZPgvOPan2yr407tR0MBkU2fCOZzJPMlUdPZL353niT5BOO2MGjtO3Y0y8lDk/SqKupQGtp0gkoDqbZgNk9ysjhKerx1ufVRZhqTbyBz3fVGQqK37reXQ0dQPkpHDA3Ed5At4qzZhqTvhe0k8fXgoVcLB+IdzWmEZhQBuzzH5PEW8FlDD3s4E8nD1K06h/VPOBrnyS9TCaAW5OMeCLvsBmrQfPaI6Z/NSpYr3Yzi/fztKTGFA/aSR4KTsKIgiR1SbXYWWDdtg5vYepIMKf3ppya0jr5XVLU2ewXkt6kHyup06AGRHXdcU6j0Fsfr4xgyaQeZP8j5pYbU0P100TOHwW8Ra0Zw5WTNi0w2deH90Wuw3K+jiHPFgIH1xShxt7tZ4n9k+GbhO6I+tFR1KW84gZK0osTY4McJiAYvY+mcrYxQdOQ4CDcf9SrjhtwExvHTUDn1WqWJ08TAsk4+BZZUqo1gDKxPrZSc9vO3F1vIpJrN4SCVjKJ5Qs2v2A46sLS3LLtW6rZxTf0k96V3Co75ylTQxz7w39JHVSbi2TEH+/cqutiCM/G6yniZOnqngKyydjQdD/wBQW1WVKzZy8b3WJ4BZbvrhtsu7ePgFtmNHPqRHhCNujWfA+WSFXFzE+B9AUnOx0DfiJN5+Q/ssNcASLeBRKWC4k5dFF9FvLlcIyQAG4lxyk9Yt3CwWy92Ugk8ZgInuG2ME8yUQk8E80uEBBlXIZnUwAByAi6jTNSfigTp/OZUpj8s+GXKUZlMnQozGWOHpw2Q4k80DHS4ZkxonadG1h4rG4WLu6/3TzQyi+4OmBYnKNZ4KR2XVbEtaSc5JPquipVWyDafrJCrvc4wG2JTzsKOarOewizY5Ma5EwuODpAIBN7wAe4qzxWGgk7s+Pkufx2Ch1hCezJGqj3jQRxiRbxCEMUDmRPDKUg6gQiU8OY5ny5IxSQrH6TxbiVN1RozI8Eo3DFtzMnhkApGnqZKhpWMI+qzLeb8h6KVDCibT5fOUEU2/pCdo1YtbwTcqWwFzs9xItbTqmahdkL/WiSpbQsABlw1ThfNxZRZRRYgmSA3ukKuxTYJE39FePIc6+fzVZtCgC6W3TtEsQ3o78lJ/MePqjfdHzZp77ea07ZtQ8B3pOcfRUJVSSRJCm9loafGFYfhJObmz3lTbs1gEbx7oCl/yIejxZVsoHMkR0U9/nP8ApKtWYRgGRPUz5QisotBkCO7+Fm/5K8HiU7aTnmwN+gyzzWPwjARvOBPBon+Fc1GA/EJjjp04INTENGrY6/ss9eT4QUUz3NBMUyeh/wDysVqdqUhYuH/u9FtXqT8Y6RJzCPicQOH8I1LEG4gxw9bmy63bnsg5va3d2dRqfrRUtDYUCTN+a2bQFc57Tfd01AQajdQCTyOSufw45eSXr4F1+SnZcAVBpF3xDuHqU3RpEC3zWHDOBzjlee/RacI0MobsEYQ85Ad5HoVZ7Hwpc6HRa/eqxj5MEHO6vdnsG4SGHmeKQ0WNfAwOHOFWYjeMjh3K9wVVrjunPSdUztLZk0yWiHC8JjaOT2dhhJ3hfqfDqm6uJj4fmq6q8tMxfrqpBu8AQ0yUtkIZknNVW02XyK6LA4DsyY6Smqfsv725cG9L+aeSCjgt7gD4eqmxnDx+oXaYn2ZYy3aPqeNgqOpgN11m95z+aif0xQqKsUCTl4BMMwJOY8bQE9RgPbPHQ+atKuB3iTEjlaevFZaratAkjlnUmAwXgHhcx6IlHD0jdznRpzmyfr7NYHEFjROkfumsHh2AiQLfWUwpX1t1bHRWU8Qxj27rDu3hxNlY1sbI7LW+auX4RhbkIjIKuxGCY0EwMsj+yv8AoZRjGVJ+FhtJIEnqGj90drHl0RY9x8FZYGG9mLycgmqmIAM7uXAKZRvYRT18G8ZiEvTokyJEjTy63V47DPrX3eYkKeC9k3h+8XSf0/ukvigOQxW0RTnfaQQYy0mNfJBdtfsbzWeJGQ1gLrds+zDaoLiIjllx9VTU/ZkEN7JAzFwB8hktMILoW5Rv2nUgnstk2tPihOdXdHbdBg2McweS7D8Ka0XBtwuk6lBrm2BM8dO5PKMeEFHL1qNR1iDbiZtzIyW2YNrYDiJg2Mq0q4YNbIHjp0k8UHDYao5tmjK2WQHH6yKtT2AqnYETmsV2zYr3XgfM6BYr1H6PY9f2xt9lRsAOMG2nqqEuDrXCt8Vs9hZY3HD+yrsJhodmc4WDbZtijDgwYSOP2V2TEAxnz8F0zcMOHiksbg5By9VVtCxRw1bYROtu8d4UDsl0yH8Itw43V9WohkyJB43jpkq4ukS2CONp+ZWUpuylCIhT2fUaZ96HToQIHT5K92VZpaXMB+soCUp4Sx7XgRbW9lreaM6g8T5wp1NwwiW1BsDO4V7s7GF7bxPouUp12av8AfVO4XaLG33iT3AKl9UDUS5xvs6H3Y08+Xiq9vsw4OB3iT3eGau9j7eaRu69Vc0Max3ELSk9yKRzmF2CPeDedY6c+atjgHMOYg8lZ+47QOhVkaLS20K0gdFB+AFw3t5U+0fZPPecBNwQvQMJTG6gbWwAqNhNw2J2PKaXskGEH3gMK3wuCAzgrpcT7PjdgWSH+HjTiQTPBZqLK2KXaOxQ4b0jwynWVUmgGDd4HMCbLtm07bsWyVbi/ZwFphxkn6siUL4BUcnUxBaMzb+mFo4prvim+sd4CsNqezRawvkk8Dl/Zc1VwTxebdAY8FhJOPY9vC8pvaLyLZWj0Um4qlI3g6Z0iO/UrnqeKqAW6XahuxNSZtbkjNg6PTcHWpuYIiZVtQwILZbC8cfin/oEfWaLhNp1mfA6o3WznRzgDvWi+tdCPS8Ts8wRuG54JXFbIO58Ma5eS88xO2sQRerWg8Hu75/lQ/xDVLd11SoQYzOXy81ecWFHV+7dTO7uEgjOP31WP9nnOBO7z6rl8Pt94AHvq4AjJ/8AAVnhvaVoEfeK41uc/kmsGKjf+GqhfG6Q3QlEdsB7RBIMZWufnki0tvUiZ99UM6mZ7rKOM9oAYFPECP6mnPK6bUOhpFUKGK0psI5uI8liDXfiCZbUpOB1DnegWlOP6/6OkejYLaDHtEgjToo4qkxp3t0xxsufo7cNnBozA3SYm990Z245LpzUDm9oX6G60wCwA2i0ZAmIz/hFqPL2zEZrmdp4sUavaqNaTENJzGgAAz65oWP9tm0bbpcbC0QT6DLxQl+g5FNsYKo4Oa0kzOcx3cCqnZ1KrRY4VGl4GVzI1kfyrjH+0TTT3nhzSZiBvSeFlQ1tvMe4N944E6FpnvWclKuASLDCCQXOBAm14MGLEReJOS2cEyZJaOZc0GbxYmUo/ZtbPfLGni2DfKATdZQ2bUGdWeQaAR3ghc7+eW6KSGMThSLBwNspgjoCCD46qvfh6hyquBadG58rap/7uAb1AD3Dv4okQNHcbzOmp55KVFx4HiH2RtV7Xdo708R+yvm+0RbpA149y5uTMAHWDFugjmhhpObt03sBPLPJdEW1yGJ1Q+0JzAQykXnQuO7eOFz9dVXYr7RsWTI3aY4AT4SCVRvEGx1zdfy58wFp9Ii8kDkOPdlf5q8x0i3/AMc1yIdUrAyPhe5o6ReFse2WK/8AMVRw7Tj63VK8CO0SBMaW04cFjKBP/DHUxJtyGSrJ+CpF/S9usSHAmtUdrBIv5q9w32k1PzAHq3LvELhaWz3nIG41t5furjDey1V4HvHNptHPePIgSrW5D2Ouo+1tOpd0A+Sfwm0WvjtA3+tFyuF9laQA3qzjllAHXVWO62i0hgLjFiSZ+UWnkqoR1GKw3vKZbFiIXIYz2Qe4O3N1pBtJN7WyCbp+1dQQN3qLnrBgKVT2qBB7DgebVLSfIbnJVvZjEsN3UM+L79TYSkauzarTLn0zyED5kyrfH1HVXExA/wCVzfMKkrV2725Mnpw4k6KJRgPckMPU4RyifmCg1a24/tVI5QIPjfRHbQqSC33Z1JL48LTCFVqbs7zm20uT/wBQCwaS4KQT7xvQBYcRFu4qDtn72dRw6bo7iALhIjaVMEuaXF2Ruf3sl/x8OMwRnafn0UrLwe3ZZO2OZkVndCGOHzCn+F1CI96I5MYI55IWF2g12TnTwN579U4MQ2JmY0Tcl4NRTFBsZ0xvyQNGgQO4jNQGxnzDi09xHqU0ccAZ7U8JJB7lB/tHEbonjb5FO7Ckhb8DqgmC2J/qHkFpRf7XunILFX+hWjpcJ7O1GO35kE7pMWkWEHLLTkunxVR9MfHuuiO0QNOfILgqlFxEe9g5yBPnH0EI4Ai7qr3a6Nz7j4LbNiwD459R9R28+o5psZeNxwzIAEz4BVeN2a+ofiDROl8shknsW2m3NlR94sXHPXQIlGrSiQ2Scwd6D1ExI+s1OUnuUorgrjg3QASDaN470kGZnQWkW0TuFq02CBug5dhgHkLJulj7D3YbxgCfmVM7VI0APOL8T5cEnut2FV0Ke4FQhwY55N5I149rI806NlPMdrc4i5PhKg/aD821GiCLOAiOUX8Sg1dqO+IxN22EGDeM+iKikOpFgzYdL8xLj0B46mTKmNk4dnEcefqqpmMdGfW+QE+qjiNruDos6RnoZP8ACnUihuJ0DcHRgEmw0IynjwU/ulCM2x3WXNHbDgI3RJ1HBLVtoPdeMhwzymPBLViLFenT4zFUGsI3gbfDnK5Q+0L6b/8Aht3TNgMsv7KVHFOOUTnkJUXUy4iTlMcOeSh/ZEtL0M/blQgllMQcob/C1+NViQNwB8XJAHIzOlkFjCby6/Mz4orsEyzjwPfB1Uv6/wBk7enSbLD3N3aoph8TZw42mMv4KLWc0fDUAvEjI2zErlHbRc3d7PTP5cloYkEEiTw8LyR1V6zrgVo6iljN6O3Fib3mLEdk+mhTlOm4gHfb2pte0d98xwzXCuqODjANtCcvD6umcNjpOZAvredUtZroWSO4fg4DTvtIOskX4eCCGBvxOERNjnPIcwuQfjRbtHpJS7MeCTciDx+oQvvfQZI67E02OMe8e3qJnpfzSDtjU3mG1TvTFgPOVUux40cbA/Xy+SlT2mYEGTfXPolrJ8oeSH/waDPv27osbT62zUvu2HcL1WxYTOp0Bj6sq6jt0gEEA7wLb3HDhnkpnHhxANwYB7TjwzEiY4FW/pHwdpgK2z8CLe9DjOhJvloOSn+HYQiC8Nmwk7s+I5ohxQns02t48+esH+Vt+0Cc2s7wO5D+0f2IHR9nqJcQx29EfDV48SOhTTvZsMyp9oZS8lAbtR7gRMCMxkBJ58/mpUdougy6YJkmLToY6G6l/VFJomNlQb08v63Z9JWVMOzItb017/FQdX3gTvkx8+nigtMHPl0Uv6ou0gzcCzSmzvDfVYg+8cNR4SsUapOUfAL8Q8EwZg8ojiNc1L7w64iTnnney1SaZuCfS158kQ0CGi+Xa5WPDpbvU5sWTIsa4AH5eHzmFI1N4QW8OOWvepb5Jg2E6eXj6odRx3rxy4zkbJajYZmmsIichE9DwRi1p7QbcDXQSLzpmoDEtB7XaF+NhP8AHzUTWa64sJkzwGVrSe/+TKQKZvdmTcayND9ea0yiPzRp+/ospVyAZblw+oOvgoMeSZcIAyvBkcZGkhDcmGo2FAMgXyi3og1WkZEG3OcuPeiuMzLg0gXGeQUW0/0yQcj5yO9TuS5Ni7CSLAWznPlHyRqIJImOESfD5o1Zg7Jg8T5+E/QQmG/wwLdJj+UXaFZMFt5EZXiD3cePcpFogQbC+efAZC+WcrXu3zIMRMi+uh5Z+ClUItNiLwNT1SBcAnuE2ub8raz55rTK8w2bR8gZ78/koPquFgSZ5ZGdfrgi+7JM7oI6EEfLmVeL5YO2Lu3SYkkkETpGfDhbuRMgGgENF/7fWiO6m0R2dPWTfql6jwSTe8xfTiEchjRttJoFmGCcpE80OlhwBnBOt9e7mVKnXaOM5kHekEcfrVFovLjaeBm06TfOJQ00GNCQ2cXZGOfplw1UxsgAWdrnwgcInUJ2CDIkEcD/ADZCrU7Tvbsn6slqSBpC9LZ4EkuzPAZQf3UDhqQI7TtTr0MfWiIcGXZVA4ag8eUHNRwmy9yZyOsnwPCVsq7YKJOm6noTPW1kR0NyH7+E2Qn04/7I5RoD3kZC62Sd4NjlYa+ualxTZVI2/HP/ACUSbC5jPQoFHHOkh7YnlI6E5C6b3CSBePLrrxUmhrRG8dJN51y8Uv8ACPQqoRr4w5RvC0giDyM9VlMNJs4xoLGw5a/ymHnwOUZzz4aKVGu0E9m+Ztxz8lSarZD2E24inTvJIyiJuDIMRIyHgptxZeJG8Hf1A5DmEarjGNM7utovGnojENP57HnZDce0Iqq2PeDAB7gsVk6p/wAw6La0Tj4GJYx2h1/2lR1HT9lixcEBinH/AFeQU6nxdy2sVGYhirNtbLzCjh2js21/ZYsXRH8S0P0GC9hZj45W0SOLddbWJR/NjB1Mp1j0TuzzBAFhutt4LSxOXAuyXvDvuucz5ImJy7v3WLFFboroDSPw896eeYumfyj6/I0+ZWlivs0XAfEj/L7wjsMF0frA7t7JYsUdiFnMBdkPowjVqYvYZcOixYs/p+SJfJpn/D6f/ZDntu6D/wCKxYjtlPgXr5u6D/cqzF1D27n4T5rFi6Pj+RDCYQ2HX91Y4kZLFin6/kD4FHvO+bnJWP5J17V9dVixZy5QmQjtu+tFrdE5aH1WLFSKB7gjIa+ZQcV6nzWLFS5AZxIs3o31StRg3shkPMrFiANuaOHBYsWK0CP/2Q=="/>
          <p:cNvSpPr>
            <a:spLocks noChangeAspect="1" noChangeArrowheads="1"/>
          </p:cNvSpPr>
          <p:nvPr/>
        </p:nvSpPr>
        <p:spPr bwMode="auto">
          <a:xfrm>
            <a:off x="77788" y="-8842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t0.gstatic.com/images?q=tbn:ANd9GcS1OgK2Lk1Y_7pFkMlvVnZsz6g__-CJAr9WFfIS3NDJbpYRB5K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Advantages and disadvantages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Advantages- Some advantages are it does not create pollution which helps greenhouses. The power stations don’t take up much room so it doesn’t effect the environment. No fuel is needed. Once you build a geothermal power station the energy is almost free. It may need a little energy to run a pump. </a:t>
            </a:r>
          </a:p>
          <a:p>
            <a:r>
              <a:rPr lang="en-US" dirty="0" smtClean="0"/>
              <a:t>Disadvantages- There are not many places were you can build a geothermal power plant because you need hot rock and it is important what type of rock it is so the people can drill into it. Some geothermal sites may run out of steam. Bad gasses may come out of the ground as a result.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t0.gstatic.com/images?q=tbn:ANd9GcS1OgK2Lk1Y_7pFkMlvVnZsz6g__-CJAr9WFfIS3NDJbpYRB5K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How it generates electricity </a:t>
            </a:r>
            <a:endParaRPr lang="en-US" dirty="0"/>
          </a:p>
        </p:txBody>
      </p:sp>
      <p:sp>
        <p:nvSpPr>
          <p:cNvPr id="3" name="Content Placeholder 2"/>
          <p:cNvSpPr>
            <a:spLocks noGrp="1"/>
          </p:cNvSpPr>
          <p:nvPr>
            <p:ph idx="1"/>
          </p:nvPr>
        </p:nvSpPr>
        <p:spPr/>
        <p:txBody>
          <a:bodyPr/>
          <a:lstStyle/>
          <a:p>
            <a:r>
              <a:rPr lang="en-US" dirty="0" smtClean="0"/>
              <a:t>It generates electricity when super heated water in pressurize form is shot through a pipe to a geothermal power station. Once the water is released  from the pressure it turns into steam that turns a turbine which turns a magnet rapped around coils of copper wires to form electricity. </a:t>
            </a:r>
            <a:endParaRPr lang="en-US" dirty="0"/>
          </a:p>
        </p:txBody>
      </p:sp>
      <p:sp>
        <p:nvSpPr>
          <p:cNvPr id="4098" name="AutoShape 2" descr="data:image/jpg;base64,/9j/4AAQSkZJRgABAQAAAQABAAD/2wCEAAkGBhQSEBQUEhQUFBQUFBQUFRUUFRQVFRUUFBQVFBUUFxQXGyYeFxkjGRQUHy8gJCcpLCwsFR4xNTAqNSYrLCkBCQoKDgwOFA8PGCwcHBwpKSkpKSkpKSkpKSkpKSkpKSkpKSkpKSwpKSkpKSkpKSkpKSkpMiwpKSksKSwsLCkpKf/AABEIAMIBAwMBIgACEQEDEQH/xAAcAAACAwEBAQEAAAAAAAAAAAAAAwECBAYFBwj/xABDEAABAwIDBAYHBgUDAwUAAAABAAIRAyEEEjETQVFhBQYicYGRUpKhscHR8AcyQlOC4RQjYnKyFhdDotLxFTNjg7P/xAAaAQEBAQEBAQEAAAAAAAAAAAAAAQIDBAUG/8QAIhEBAAICAgMBAAMBAAAAAAAAAAERAhIhUQMTMUEUImEE/9oADAMBAAIRAxEAPwDkVICkBWDV+meBEKQFIaphUQAphWAUwiIhEKQFaFRACkBTCmEEQiFbKphUVhBCtCMqCoUwrQiERWEQrQiEEQiFMKYQVhCtCIQUhCvCjKgrCIVsqIRVIRCuQohBSFEJkKC1QUhSAphTlQRCFbKhVGWFKsGqwasKqAphXDVOVUVAUwrhqkNQUDVIC34LAZpzSIE8JQ/o46iAN06qWtMOVTC2Ho143eSU/DkaiFbSiQEQmtpIyrSF5UQmZUZUFIRCZlRlQUyohXyqcqBcIhMyIyIFZVMJmVGVAuEQmZUZUC4RCZlRlUCoRlTcqMqoTlRlTi1RkUCsqAE3IpDECsqE3KpVGPKrBqvlVg1YUvKrZVcMVg1ULDVYNVwxMZTkwg9vDyaXpaTEWC83FuuITWUXtGsApY0M9yxENzPBtMVsoLWPIOhymD4wlbCo/wDC43jQ2K+gdUOsYFFrC2A3s8u9dM2vTDuy1mV1yRFyeMb15M/+nLDKY1dY8cTH18kwGBAeNq077adxVemui9m6w7J0X1HpToFjhLGjj47lyHWGj2QXa30jdquvi88eTmGcvHUOKyIyLVXpAG0xzS8i9VuBOVTlTcinIqE5UZU3IpDUCsqMqblU5UCciMidCMqWE5UZE7IjKgTlRlTsqMqgRlRlTi1GVAjIjKnZUZUCsqkMTQ1SGIE5EJ+VCoxZFYU03IpDVzUsMUhibkVgxUJDE6gYcCrBqsGorXjMZmsAAs1DDFzgBAniYHHVACdRDb5jHDvWZ4iV+y9XCHL2W2HJe3gqpiZsvEwNxuXvYPD2svJPL1fDsR1jyQ0HvXi9J49tVpcIkAyOO5ebj6pLjO4kLIBZd8PFEfHDLO+GdwlRkT8inIu7kz5EZFo2aMiWEZEbNP2anZq2M+RGRaNmjZoM+RTkT9mp2agzZEZFoNNGRUZ8ijItORRs1LGfIjItGRRkSxnyIyLRs0ZEsIyKQxOyKQxLCMqFo2aEtGIMVgxeLU66YcG2d3c35lJd17pbqdQ+qPiuPsx7dNZ6dFkVgxc1/r6n+U/1h8lI6+0/yn+s1Pbh2aZOlyKwYubPX6lupv8ANqs3r9R/LqebU9uHZpk6QMUmmuc/3Ao/l1PNqj/cGn+U/wBZvyT24dmmTuehaYc4A7iu0wOEyNdN4Eg9+5cn0U1oyVG2Dg0gTJMiSV6nXjrN/C4HaAFxJDRFhebk8F5PJ+RHx6Ic5jjmeTEXOiz5FxzvtEdJ/kt9Y6qw+0XjRHg8/JeqPLhH64Thl07DZqci5Bv2jjfQ8n/smM+0Zm+i7weD8Ffdh2mmTq9mgU1zLftGo76VTzal/wC5DPyXeuPkr7cOzTJ1ezRs1zWH+0SiZzse3SIh3GeHJaT1+wv/AMh/R+6ezHtNZ6e4GKdmuYqfaNR3Uqh7y0fNZqn2k8KHm/5DuU9uPa6ZOw2aMi4o/aQ/8lnrO+uCgfaQ/wDJZ6zuX7qe7Hs0ydts0bNcO/7SKm6lTHeXH4pD/tDrnRtIfpcfe5PdiumTvtmjZr5zW694o6Oa3+1jfjKyu624o/8AO/wge4LPvxPXL6hslGyXyd/Ttcm9aof1uVG9O1xpVqD9bvmp/IhfVL62aarkXyr/AFNiPzqnrfXFXf1qxREGs+O+Pcn8jE9Uvqmz5IFNfH39K1TrUef1u+aqOkakRnf6x+an8iOl9T7CQpXxh2JcTdx8yhT+RHSen/S5QgIAJ09i8j0JQmDCP9F3qn5J9Lois4SKb44lpA8ygySplaWdFVDMNJA1IuAe/RSOi6hIAYSTuVRlDlt6K6MfiKop0xLnTA7hJW6t1UqiMoB5Etb4XN13HVTohmFDHu/90AweJcLgclqMbnkmXQdSurdam1gqEkCBBm3KDpa1uC8f7Z69Sm9tOXtY5ogZTkcNTBIiQY04rtOjusIbWYHvyg30t3zC9TrRiMBiaWSuG18pzNY09oOiJBBHcVnyZZY5RERwRy/L5USuj6x9Xqgru2NB7WHtNY2Xhkx2c15ieO9eU3oKuf8AifxuI96KwSiV69TopraDz2jUa5tzIGW+aAbxoZXjkpMiZQqSgFSxdGZUDlEpYZmUEqkqYSxaUSqSiEspfMiVGURru08YgKqWGZlWVWV73VPoUVqjnVI2dNjnnNm7RAMAZY38wrE2fCamBjBtqDLO0h1+2BFjHoryCV1/W/BMwrNgztmWl7uBIzWjS1o5LkJVympAhRKJWbAhRmUSparIVZQpZTumdM4Nv3aYH/1s9600+smH4Fvc0fALhmzFyOSqSeIWdpV37us9CPvVPAFWf1ow5F3VNI0OnuXz/M7+lVJfyV3lHef+v4YCAakcIjXwVW9YKAMjP/1fJcKS9NYDF9fZyV3lXb/6iw29pJ32K2M660QBG4QP5ei4A0HCJET9Ba6vQ1YCW03nTda4kaK7ZI7A9cKUyTfjkPzUO61UCZJcf0n4lcUMBXkDZOk6DK6T3JeJwVenGem5s6ZmuE+am8q7b/VGH4v1nQxPdKg9aMN/V6n7rgy9/BXl0T8VfZKO3d1mw/okxxaPiVnf0xhDrRae+m35LjHV32tHxTnkg8bgeHFTeVdIcZgjrQA8D8CqClgnGzHDuzfErm2VHZoiyuHHNG5TeSnv1MPgv6+Gn7LOW4QaZvZ/2ryGPdJtF/irlzc0O+6N4sTb5qbSPSFLCnUu9UT55Uv+FwnpVPGB7mLzMwtJ8rKpPA+atyj2RSwcaE8y50+xoUxhPRtyc6/sXiNfxPkojjPmlj3BXwY/4p/U5W/isH+VHrn25l4XifNSR9WS5HuNxeE/Kb4l/wAyvX6P67NoNikxrBp2QO7UtlcWDbmtOE6Nq1BLGlwE6R8Vdp/B0uM63Uqs56TSTqcgkzzXnOx2DLY2HiM4P+S8avhXMJDmkEagiIKWxTeR6xfg/QePE/FJe3Cxo8eP7LzyL2+Ch4UnINrUKX4XHx/8JLqDdzvYUQhzeF/BRVNgPSHkUKwCEsVzKbcFtqdBVh+AnugpTujKo1pv8iu+s9MXDPZEhNOBf6DvVKBgn+g71SprPRcF5gjMmHBP9B3kUfwT/Qd6pTWei4UdUJ1K7PqR1iAe2lVcAzK655aCVx38K70XeRQ2k6dDPirFwcS/QPRmLohzKjSTeAI3HeOCp9pP2jMwzW0aVNtR5u/aNOVrbWB3krlerOBdQDCXZpjju3LD9qXR8htcuPaIAbzi5PgAFrPCMqy6SHBdI4va1HPgNzGcrRDRyCy5VUhRlWGms4uWZSBYyDFxaIngkh45pUKQ1SizGv71enUveUiCgEpqWc8zx8SkmmgAqchTVLRkRlRdElKVEIICm6i6lC2a0eCoWhShrSlCMoXr9Xel9g90xle0tMie4i4IvwXnvwjgGmOy6QDukat7xI8wqVKJaYIgjURokcfB0fWjHNxLRWgtfIDgNCQAJHKAudw9DM4NmJm5nWLC3HTxW92KccOxg+6HHNA1J0BI132KzbCHERJiQZygTBkz+yZzyQp/AkfeDhctA35gRIjlKq/CwSL2MXBH/hek2pUAz5QRfK8hsSDL7x2yRNjeCr0awaf5kvDjDmneBMxUvoY01nmueyvLdg4aSCDcb76ejw58loPRme9IkwCSCIIyiSeHH2LW4jaHIYa4wDGoy3ka70t1cMf/ACy7JI++ANwkOju8FmZGJuBtd7RyOb5IXr4pjHPLnFsuOY5qga6Te7SzmpU2V7YqqwqrIKqnar7LxNm1U7ZY9qjb2nmljbtlYVlh29vEe9M2yDZtFbOFiFcqweSkzSxy6LoisXPvyXQ9NYVtaiWkA5b3G+FyHR9QiCF0WGxn8sg3kGV57d6ce7oylvps8gpHR1H8tnkFbEVpNtEvar0REOErt6No/ls9UK7cFSGlNnqhJ2ynbK1CW0DD0/Qb6oSR0bR/LZ5Khr2Utq2SoGijhqbPusaO4eCa7KdWgzxAWQVkbVKRZ/RtE60meQWU9A4c/gjdYu89Vo2qq/E5Y5mFJxjpYmWQdW6Jgljw0yAQd7SQ4GTrdp/UFB6vUASAHAFzWntahxb9eATn1yHcpmN0nf5wqVa0uAJj+YDP9sQeWhXKcYiJ4a2kip1eoFzi2QA6BwIJtZ275JFfoqm/ZAvIBhjdwYyXX7pknvK3YevnD73Pamde043trYLysW4Qwbw0Rwm8+YK45xGt03F3RT8G0OLMxIz5WgwDmECXcokeSY3Ag7MC7jnDh+HLJLXAzrZ1uSRiekKZqEtaGgGSNBmDA3NG45gD3rTTxBmneC4tmf6g9p8O1K4RES6TbOcA9r3CRlc2SQPvNDrGOII8ISMOQ2qLNqi1iIkT9072u5+S6CvVaarY+4Wua0alrc4In0t/1K51mIa05cpnM2al80AFpbwyyQfBPJhRjNvRYylUIYOzlYXCSAS4NOVtjBsGgGxJPlneyCXHtZ5e4TqATLSG2Bs7SNUdItAfp2mENqQZbYxLd9xuNxG+bTUZLRd2YsLmkGc5DhccABmB7l53RfAVpaWwXZXh8t1BIDQ4gg5mzlBHNYnyC4tIaNpGU7jcmWG3HuTXVS3Kx4giCSBDi0g9jMDJbYEd+vGOkqDG1SWE1AOJIzAiQ4HU2IN7i+uqISKzPQB55nj4qFhkoVV04cjMsjaqa6qI+S+vbymCtry/dVqvMEcvr3rO2qDI/q9gv8FarW0/uA81mZ4KaNr2Qf7feE1tSSsJdDQP6gP+r5LXg6oBB8bq2lH5k/CPJMA8++ErFVg7SFma+Lq/YX5L3sPUXp0nnLruXmdHUjUAjUr2qPRzgYMTyuvO7vBxNAzYLM9jg2TouxxWBaBLjeNFzPS7t24iy7Y5OWWNPO2yNqsjnQUbRdbc6atrfu+gr7VYadTfxur7REaxUU7VZNqodUQbNql4mr2SeAd/iUnaJFaoZaOJM90FSZ4WDf4gloJNy0TbfrPLRXqYgGA60HMDzJ3n8Vkhl3cv3+Q9qXiR2hHHfwA4+a4ZRcNRNGMNn3MkADvzEfALz8VVl7SbdkR4Qt+FaLnn9e0lZHsGanm0FnRyJHyWM8P6w3jlyxYik3aGLDNpcycsgyTvPvWylVLX0jb8NjBAkkzG/VJdhyXEW+9n3SACAAHHvFu5aqVQw0EC4NyBNrWPCVyjFuZTicYbPZALCxsT2iZJkDe23tC87FklxMCXiQG6drcO64hehjKjTUAIgZRJB1lxvy1iP6eaocW19Sm15FNrGhoIbcAHWAbmRJ4yVnyRK40ztmnVAMiA0OsDlN5EEw7u3ylky1sAi5MCbcwTy+CsGAQ5zpcY7PfN/KVD4jfAbM95A+a44423MtLA0Us0uL3SIIhrGyZIN802jSL8kVqQsDqdXFwjtEE+Vu6Vl/iiG5C1vGd+ka7hyWp9GWNeTAbbmSbwOP7LcY/1lm+SKgcDY8OWonRCnYtdBmLC3cIQtaJsaH8vb+ytmiPn+yzB6lxXttyaG1WyQB3m07t+7equeOB1adeaRSPaMzdXe8zYEfdFrRfXvWPxTtoJi8EweW/5FOeAHRfw0IOhC8+o8h289qb77LS2tpI0VxnmSnp7FobeZ8LpBqgWg+xXbXlulgUh7ZOq1aOzwPWvD0miGOLo4CJV6fXalJdkIJnhC4xzGxvSoUqFt1dXp/aOAgxvXl9LY0ZoE27lgw+LLZj2qjzmJMq0TIdWk7/YqOqbr37vFACJurMs0vtPqAoFQc1D2lKVtKO2g5qBUE70p8gSqgm/1uCTkU0moOakVfqFmBvvQ2orZR4qDn5IcQY5GUg1FOdP8D843WEkwqvAPfM6JWdGdXhFraHec0wNeE+ChsCDNxI8Jn671Rzv2Rn+CxUKs1oJJN7Ntui9uKw1MKdp2ZyzlHfEke2VsJvPJUpiHzzt5LnnjcNYzUsdTDw982huhuZIsYn6lanUyKbYdYyzLJmAQ644E+2VVrYfm1tv0tbTx9isR4wQfn9c1zjxtTkQ1xyxa0HS86SDrvGi1PZLdcxBNxpAJFu+ZSajYYCNJknjEJmYkvMzmd8Y+u9WMK4Jyb8NgamQZaT3CLEMcZHGQEKGYkgQHOA4BxA8kLvUsW8kMV9lKbnbwVXvG4HzXG26LFMi/Pj3hXzW1/EPYqOEj5lBFvapM8DTn070yN+vgs2SAPBDXQbkhWJGm/FKvulXDQdHKwaOK1aUW0uO5NLTxAVtrwVdrylLKS3DcTKnYBU2/IqW11bA0a8j+6KbjCgvu79Ptt8E8LMZFFGseHmqNZO5OBv4fFVrVbOjUwB3lNilKLSTM2GnzU0hqJ0PwTIAHd7QqU/vuA3hrh7QllLNAg95UWm+8e5aMRSyhjbXG0P6jYHwg+KyYt0Ad/s3+wpsUYGtiY8VZ7WTbTms73+QU3FwrYbVw8CdRpIuAefBZS8LRRx72OltjoQQC1w3hwNiDwKXi3Nc7MxuQHVmoaf6Sb5eE3HE6rUZT+lFZ1QOseR96gpL338veplP6lNUque8eKXmuq3zHuA+KszY2UHNDhnktIItqDuN9dNEt7oOqUXW81BfZIkTUcMpH1cqzSInmfes9Y28R81Oa3kpfKtojiPb8lCzwShb2RaqkhCFwhuVgq1jZCFJEtN/ELaQhCCo1VgEIWhcIOoQhAx29Li6EJCE/jP6f8itVPRCFI+yK0z2j4JI+8P7h/gUIWela4us9P74/sP+SELQ140/zD/bS/8AzYsuI1/Q74IQsx8JYy7sDuHwTqh+KELpDKrFpDbHuPwUoVlYYnapNUXHh71KFnP4kJbv7lekdfD4qELUgaVR29CEC62ngfcpPyQhP0XzHipQhaZf/9k="/>
          <p:cNvSpPr>
            <a:spLocks noChangeAspect="1" noChangeArrowheads="1"/>
          </p:cNvSpPr>
          <p:nvPr/>
        </p:nvSpPr>
        <p:spPr bwMode="auto">
          <a:xfrm>
            <a:off x="77788" y="-647700"/>
            <a:ext cx="1809750" cy="13620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t0.gstatic.com/images?q=tbn:ANd9GcS1OgK2Lk1Y_7pFkMlvVnZsz6g__-CJAr9WFfIS3NDJbpYRB5K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1904- In Larderello, Italy  Prince Piero  tested the first geothermal power generator on July, 4. It successfully lit four light bulbs. </a:t>
            </a:r>
          </a:p>
          <a:p>
            <a:r>
              <a:rPr lang="en-US" dirty="0" smtClean="0"/>
              <a:t>1920s- Italy was the only industrial producer of geothermal electricity.  </a:t>
            </a:r>
          </a:p>
          <a:p>
            <a:r>
              <a:rPr lang="en-US" dirty="0" smtClean="0"/>
              <a:t>1958- New Zealand became the second major industry producer of geothermal electricity. </a:t>
            </a:r>
          </a:p>
          <a:p>
            <a:r>
              <a:rPr lang="en-US" dirty="0" smtClean="0"/>
              <a:t>1960- The Pacific Gas and Electric was the first successful Geothermal power plant in the U.S.</a:t>
            </a:r>
          </a:p>
          <a:p>
            <a:r>
              <a:rPr lang="en-US" dirty="0" smtClean="0"/>
              <a:t> 2006- The binary cycle plant in Chena Hot Spring, Alaska. Producing a low fluid temperature of  135 degrees. </a:t>
            </a:r>
          </a:p>
          <a:p>
            <a:endParaRPr lang="en-US" dirty="0"/>
          </a:p>
        </p:txBody>
      </p:sp>
      <p:pic>
        <p:nvPicPr>
          <p:cNvPr id="3074" name="Picture 2" descr="http://t3.gstatic.com/images?q=tbn:ANd9GcS1WnL132MzdRWOCYc9VUkU26fezc9yrVeDzhBhnT3b-mnW_HRn"/>
          <p:cNvPicPr>
            <a:picLocks noChangeAspect="1" noChangeArrowheads="1"/>
          </p:cNvPicPr>
          <p:nvPr/>
        </p:nvPicPr>
        <p:blipFill>
          <a:blip r:embed="rId3" cstate="print"/>
          <a:srcRect/>
          <a:stretch>
            <a:fillRect/>
          </a:stretch>
        </p:blipFill>
        <p:spPr bwMode="auto">
          <a:xfrm>
            <a:off x="6477000" y="1"/>
            <a:ext cx="1295400" cy="1676400"/>
          </a:xfrm>
          <a:prstGeom prst="rect">
            <a:avLst/>
          </a:prstGeom>
          <a:ln>
            <a:noFill/>
          </a:ln>
          <a:effectLst>
            <a:outerShdw blurRad="190500" algn="tl" rotWithShape="0">
              <a:srgbClr val="000000">
                <a:alpha val="70000"/>
              </a:srgbClr>
            </a:outerShdw>
          </a:effectLst>
        </p:spPr>
      </p:pic>
      <p:pic>
        <p:nvPicPr>
          <p:cNvPr id="3076" name="Picture 4" descr="http://t2.gstatic.com/images?q=tbn:ANd9GcQZEC10HhD9_uYUIc9hWOMKKfkxkWhPc8HLpnVqSfghejJDx7BV"/>
          <p:cNvPicPr>
            <a:picLocks noChangeAspect="1" noChangeArrowheads="1"/>
          </p:cNvPicPr>
          <p:nvPr/>
        </p:nvPicPr>
        <p:blipFill>
          <a:blip r:embed="rId4" cstate="print"/>
          <a:srcRect/>
          <a:stretch>
            <a:fillRect/>
          </a:stretch>
        </p:blipFill>
        <p:spPr bwMode="auto">
          <a:xfrm>
            <a:off x="1524000" y="0"/>
            <a:ext cx="1143000" cy="16002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uses </a:t>
            </a:r>
            <a:endParaRPr lang="en-US" dirty="0"/>
          </a:p>
        </p:txBody>
      </p:sp>
      <p:sp>
        <p:nvSpPr>
          <p:cNvPr id="3" name="Content Placeholder 2"/>
          <p:cNvSpPr>
            <a:spLocks noGrp="1"/>
          </p:cNvSpPr>
          <p:nvPr>
            <p:ph idx="1"/>
          </p:nvPr>
        </p:nvSpPr>
        <p:spPr/>
        <p:txBody>
          <a:bodyPr/>
          <a:lstStyle/>
          <a:p>
            <a:r>
              <a:rPr lang="en-US" dirty="0" smtClean="0"/>
              <a:t>Other uses for geothermal power are that in the early days when they would use the heat from geysers to warm up the baths. They would also use the geothermal power to heat their home and it was use as a healing </a:t>
            </a:r>
            <a:r>
              <a:rPr lang="en-US" dirty="0" smtClean="0"/>
              <a:t>source. </a:t>
            </a:r>
            <a:endParaRPr lang="en-US" dirty="0"/>
          </a:p>
        </p:txBody>
      </p:sp>
      <p:sp>
        <p:nvSpPr>
          <p:cNvPr id="2050" name="AutoShape 2" descr="data:image/jpg;base64,/9j/4AAQSkZJRgABAQAAAQABAAD/2wCEAAkGBhQSERUTExQUFRUWFxgaGBgYGB4XGRsaGBcXHBocGhwaHCYeGhojGRgXHy8gIycpLCwsGB4xNTAqNSYrLCkBCQoKDgwOGg8PGiwkHyQsLCwsLCwsLCwsLCwsLCwsLCksLCwsLCwsKSwsKSwsLCwsLCwsLCwsLCwsLCkpLCwsLP/AABEIALMBGQMBIgACEQEDEQH/xAAbAAACAwEBAQAAAAAAAAAAAAAEBQIDBgEAB//EAEIQAAECBAUBBgQFAwIEBQUAAAECEQADBCEFEjFBUWEGEyJxgZGhscHwFDJC0eFSYvEVI1NygqIzk9LT4gcWNGOS/8QAGQEAAwEBAQAAAAAAAAAAAAAAAQIDBAUA/8QAIxEAAgICAgICAwEAAAAAAAAAAAECEQMhEjEEQRNRFDJhcf/aAAwDAQACEQMRAD8AeTUFKivu3D3bUcny3jorAtTJ8PQ3fpDOaSlLkW5NoRplET8rJcixLsx2+Hwic1T0bouzkyclKjLKTq7iwvsP5iqaTLBUEAC/6n67eXMFzJUpJyiytzqAen8xGol2cgM+W314hKGsQLQqacxIY6AGCTgyUqAuQ4c6N83inFpXdJzhsrhT/M/fWHszC1qlomo8ZKUpWhJdwAAlSDsbAsd76KgDlaaZITdTa5SBctseNtYnRqU5yoccHW/06xTOk92WWyjYhrEjhtQrS3XfWCqOo7xTJQXSC4ZiCk2d2NylQjyVissnSCsomISUqzZSBdj+xHyPEVnEAlY7xNgrxgcdOkFUcooUpFsqhmS6hZYukMCSCHUks4IV7A1867KMpJci6/mweKRTQjdmiw5EpUrMteXMpLBKS6WzBIOri7wZP7Nu5QspI1zaFtdLjzvGASsJP/jSNdM6yfXwwUnHpjhIrEW/KAtYYcDwm3nxFOQnF+jTIUwKSQFixDg3IcbsbQlo8OzzFZmDXOjAPC5An+LKqWSdMqgNRuVMQBY6bmGNDKWJagplLmNmyqGUX0AHAdzyekTdsdaDZwQAwACRpvf138oposNyhS1Fwp5aAbeJsxBvZmHqekCy6BwpR7xIzflSDnN3ASAGA67dY0OFU/8AshSnSTNKyP7ctnGoAc9Y8k2zzdIQ00snxM92NxZth5A/GLyp9tvs+wimdUolzLlKQpILvZ/3bfpFhUSkkEHUi786/CGi60Br2WUknuwouXUfMg7n2eA5dOSguxUT4vg259+sWUVSpr/duY8okHMBewI8rfKDyQKF+WxFt9buAelxC6RQ5VJAUAAxcpLeW/vpDmah3b9T6wNMlMfg3zvDJ2eCaohcpaSrKsAp8PLMnLbctaLq7ET3aJpAdaLjiak5VpcaMoEf9JhVR04MwK0Y5m9CBBtLSlUmpSbpQpM5JewcKzAnzQpXmuKWTaFmJTmTLl5VO6VaOMo8Lnh16DziyqQ2UaE/9TpJF7cFveKsLoe+VMmzCGDAHU6u99Eh7c3iyQHGVXUabFyOuV/pAGGVOnwCwIY3Bdw8eMs5gU+jtZ9PZ/WAZM0ysr6EXS4JHP3vDOmzLUABsx+F4IAfJsp21Hvr0te/BiSQymfwum3mT+3yg+fh5Ki6bXZuNeYiKcJ/LuXv8N9eTHj1gS0aOTc5ilri124D8x5KLZgxcWzO/wAH8oJnIJBCiz2GXXSB6ZSgQl81tWuweGFFX4O7MGLudh0H8QbQ0Cki4d+RY8RwUxUohQLOT5xfIRlV4Skhr/1DjSAkFsLo8P1JYRf+HPPwiMmehLgqDs9/v4R38Sj+r4H9odCHarFUJAClC+t3hTUrSp5qXBSQxLHTi0JyqSVMahQL/wDDOnqdYn+OpUlgZk02uV5U+bIHQbxglb7NSSXQb+JzoJ66lszi76W0+EWYfis5L91LmzR1T4G/5nAG9njwmr/QZEoW0RmVfkqcD+IGnomzLGomKTu1wB02+UDQxozMkrlp79KJZIbJnsXL/pId/WL5uKy8rISkAD9Iyhjbya7esYSvMuTLURKClDUm6gOS518hDTsjjEydKUhSEpDZRMLuXIdwzOAXe2o84DlS0NGN9mpEgBJnTlFKSLbqI2AB0HkBCyZNSEnukZU6+JvdhFnamsmqkpUlAUgLBWdx+lLAbHc8wTQYOSApRcHXhvWA39nqoFwqnWQV5Ei58RcezufhHZlAlT2CsxuySpz5mGqJVwMpIDjdvtoLp5CkStQ7u5D2Ow06D1MIt/wZujOIweUNJYfS5+gMF0mD5Q4SkHZ9G5LbdPiIP/DJzy0ZVkl1OB4QWLZub3HDiDqVeYkG4cZSL28IPqCT6eUPGG9geT6F/wCEIS5JDmwFv2bnWBJqUg+JIJ/uJWfZRIh/NojnzB1BIy67DcDR3hLi0hlZreJh7A3vvZoPFCcnRGVOB0SgDnIn4be8cmJU/hV9LdGgRWIBLsb9bRwVYJF7dNRFlSIu2WzUzDbvVDopKVD2Ij0qZMQD40l9TlSH8wlIeCVqBGv31iKZGaze3MOCwczbh0Sz6N8lRVV1iEgZkAOdAsgh97gx1aMigCQ+rGymvtq3WEuLYi6iGNmbkcnk7caQKQVbDJdbKzNlmgnqk/AgGLFyxnzJWtIUNFSwpg12yr97Qrp65RyhFv6ioXdz9B10i05n8WXqSdvkI8mkFoYo7pK2UuYoGzJQkKPDEqaAsT7R55RlSUCVKd1BypaxcOo8OA//AE6iB5iySygw2I2hXOQU3Rc6aWA+p+rmDZ5RHtFOQZM0kJzPa21mbyO8U1c1alEghyGLaNcfL2eBKCkUoagBrdR6QZ+FNwlyWZ9C24/mDyBxLpc4KPilglkhgLW/qD7w8wSUUKJmEAHR2F/2hLhoupLWOvTy/aG9bPCglJfkh28gW26QUwNDOoXmLB22hTWTslmuRqdR9tEzXGWz+Xt59IHn1AmFzHuQOIKA5fWL5UwAaEn4/wARJFPoWty/8xZMpwQCGHN9PjDJgaFNXN1dKRw3vsYro6hjoz8fXmC5yCCEqDvuw/eIkpSQNntf7aCE7NQr8wax+emkd788J9zHSkqUCm3wB9NIvyr/ALfYftA5B4mBmU6koJUQzn8qgbeYv6QOmeWb8qR93hccVZ2cnSPCoXOLlWp05401jJtmro1tFVGYlKCHQ4vuAb266mDKjs7VS5uSWVqCmOYEpBcOMx0DPDHsXgEwKCpsvKnZ2Y24dx6xvSgnr02h1C9knOnR83xDszMGbJMlKcfrJSQdGBy5T7taNbhOCgIASkhCUpSPIb3+fLw6TKEvxqvwNrcQJVY27j+B6RD3TPSypLQPX1okpv4kXBAcEWvsXEWUOPU+W8xA6El+bhusLMSqnlnMIy9RWJ0F/vpFVB3syz8itG6rO1MtAaWnMX38KefPkwJI7UqGcqTmdiLt6aN8YxHfqvcNqQ+bVuloukYgB+rj70gvDJu0SXkfZrh2mVpkSW4zAeozM94b00+ewZEmUDrqT7Dp1jF0uNOwDeexv84ajGSoX1bn5Qfx5+xvyEaULWwUhWdvzhO3RALDbe/XlPXzku5E1kj8plF389ONH0hMnGVBmF3Yl2PR26xfS4lNOcd8UBPiOUnM3Lbmx9vSEcZR7KxzxZj5eKThOVkCyoElNmYi93h3IrRMT/uApUXL6X1Otj/MamZVoCSlNyLlZYzCHceI+TekQqZiVtmTLWDr4Rvv5iFTa9FXlgzO0mMBKsyi7P4Tu36QXsYsn9ppxB7lKUkbkAkfQmxu0X1WDoUQAcnhASwce3lw2jwrn4NOlkpDL1yqzBOh1YjS7aw3yBXGQ0m4LNqMq1zjMWU2ygAJBuQ+weB8SwVcgB8rMcxZg3mYOwWlrJJGaUVIUx8K0FIDapOZz5GHGI4L+JSMwKVizucpDbjQ+YhnKxkqMTTzUBVgX2PQanoHi6qxBKXBILa7Q3qOy82nlTTKAMwgBJ1Ib/mccn24hJSYMsgmoSsKcEA6E2vZ77bQjnRRQT6B52dQ/wBtCiDuAz/fWA6nv5dijMPK/l1jXFISnhtgLBtm2igIzDR32aE+Qf40Z2jx1O2V9wQQ0H0uLuoaNEqrs8iYXbKRvFX4MSh41Bh0c/4h+aFeMZ/6ok2Aa20G08wKYgO+/wC0Zc14JskhL2J3hzSTSsBKWbfoPoIeMmycopBlQofqIDc7xRLlZklnAG+vzgYUYKxleYd208n0H3aGU6SvLlUqXLT/AEp19SfoIZyQqixbPrFAZUnzJe30hfUZ1bn1LQbNQm7EqPSB1ylf0Zf7iX+DRPmy6giMietO/nd4Nl1VrsDzt7bwlrp4B8JvwlyfrA1PPKvzZvWHi2xZJI0SqhKrIUX8m9m0ivIrn/u/+UCUs1SNh6awX/qf/NF0kQbZ84wrBlTiEpDk26fCPqXZrsKKdOaahKjto0C9h+y02WyygNyY11aW1OY2AD6ny4jNaW5FnbdRB6fGUBfdg+IfpAawhqJi1KSyShILrUW045JPEVUlClRCyLgM54juL1hZgzDT+YWU3Wic6j2BYzXlLsFHo4YD0MZqdNWS4BHq8FzK9iOp+cVzpjdYbFib2znZctnJlYCnKp9L/SEFWgBJKSz7kfQQfOq3N9uIVzK6Wynvd9Y6OPC/ZilksWhZWRdOYOwuP5js0LH5j5H3iv8AGJC3QIPlTFLZwPWN6gkCJfhaisXEW4nVlASUljduIJpPA2b3aK8aULflb3Ee4pso+hSrE1ElwRmT4jqLaHz/AGEF4fjAMzvMzkoYtu3I83hVPZsr36RCmpQ5OZI3A+Yj0sEWiVtGqw3FiwS90pLNd0hWhHIDMRDORi4/K+hLdQfEGPuPSMMuQpKgqWop53B+MGUy5oXnYEFttwd/O4jPPx16DzZtFYilg+uZht5/IxRU4hmKgkEgKYjezE2bhj1eEn+oBbBTgvsWIUNPWLUVreJmUbEEWLO31uOYyZPGsrDO0a3AsUExBRmYJN2dL5iWcWawg2oxJGYJJN7XOh299PURisIqSpIWBlmpcLD2Vc2IfS7jh4cTGUka6vwQQXHsYyS8Vmv8kbjGZkssXUkDT97PBVDjSZo8SQLsG53tGdp6pSkKSsB0qNxu4BB6Hb0gGhmkKUksQCFAg8u4++Yl8UkOs2zaz8OkzCGKXOl9W6QlrsJMpzcgnjSA6evUghmzJJYnk3HwcQ5k9p8yAVAF3cHUNsW3eEkq7NMM5nZMxbnMUG9rsbC7vbV9uIIK3TdIPqDb2EaJSaeZqkAn2iif2ZlkOBbkaQu/Ro+VMweKSWJyoU+wEWUUpQACiA/5gkuW4zaP5RpJ3ZdnZjAYw7LyPSDyfRRcWHUdXLsMrFOgNw/0PnAVVRKmFSnCQ7lSjYRIhQuzbP6xemY4Zwff/EBNrsLS9CdNZLSCEFSzo+XKn0eKzSzMxVNUW/pA+BjV0aQbDKFbKYHpaB6rAJpJPeIY/wBpB+cWW0Tunsz65aVBm/iLJWHltX4J+9ILmYNMlubH79453qt0t8opF/Ykv4LFUZS7qL9LxHuj/dDQudBePf7nJ9j+0WVEWa+sWSMiGAHs0Uy6Vrkh/u0EU87xM2m8exJbI2v0fU/xGOf2VcuKpAlRiRFmAA4gGZVZgTr84HE9Is4HSKJ07LpF8WP2c3LlsErZL3Go0gGqryEAEMRvB0ycDd7/ABhRXzHCnGsdLHjOfOQBPWbKSq8LpfjKgW9LaRcuYEm6o4apKQSCC/Eb4xoRC6XJZVo0tAQZbvfb0hImpli5CvTTzhlhlen9OhOsNJWWhoJk3UxcOd4sr6Vk6Zr6RJ0qmAhQfiD58sEi/lC+ylGaxBKQkM+ZtNoUzF5gDa3EOq6UFKLltooRIlpBSblosuiTVizvTBEmpWLhR9IpKg7BJicqtUksUC0elGxeITSEqW7k3d4aCYvM+o39txC+RjAVYgJMWIr1DTbrEJQF0hr37MtOo+I46xKVi+bKS3iJAsbWs8LpOJMACA/WOGeFai5u/UG0QeMXkNaKsZa0KLuQQC+h1Z+v10ictbFYckMNRtezix++YUrq2JJAt77aH6RalTlJCrs5HOw9YhLFsdZGaWXNSW5AB+/jA6poIYK0NvJ/jvACVZBmO/Xjb4xZSTQqxs4cdL6RnniReORh1PUM7EFvr68Q9w7FCND6RmZ6coDae8Sk1BHMZZYoo0Qys3/4yWWcsT7RyZTpIcAEdIxX45TNcwzwPElpJBBIiMnRrhOxnUUY2S/MKKmmXww6RpyAU5h6iM5WYunMUouBZzcPx1MLKqNWNtvRTTkJIJLdbQ+l1SSHB1vqD8njMyZQLOvK2/2Wg2mMhKv/AMhL+Y/9cCP8KyV9jibLQoXCfbL9IWVeF5gcoIPkf2vDRdUhIBuQ2ot9YimcmY4BJ5G4fQ2+YixFCDuZyP05o9383/hn79I0mGywys2vBDf91hrFf48f8Od7y/8A3IKba7POk6oIlUzXcwJi1VlSBlcHfXl4ZUXicdIqxGSO7Yj7eJz/AFEn7MiZ4J0DeTQHWTFEZRrzDKfSJBcH0gWcwLvG/BVHEyvYtTTqI5MZ/FlzEK3vGtVUgG3whVjJSoWuxuCNY6OPszNqjFrQVXJitNOoFxGhUhJT+VrG4MKJ9OSlR3/naNsWeSLqRRIKVcReuqRLlsB+a7/e0IghaSbt8YnNrM2UE6W6GH4lVLRbT10xSwAbvYxqKbEylP8AuuSNCIy9NQE3SSL/AAjUUpT3bKuG16wJpDxsAqq4KOUJNzqfOA6iSt2ub2MdxLKFEpJcnSBZdaoXvaHS+gNklhaF3N/ODqiqZD203hTNr8xuB5x1ay27Q3EFlipz8H0iQqCP0nzgBM0g+UXit4+MBxEew8VhZn05i5NUSAbHp5Qul1Qe4EEyQg/lLFtIlKAlBRqBoq3G8XCe+7aewPEB95m1KTbSLGyi6TfT0iUoHuh45UMoO7jjSJyQpJzbccwDhywxLl4PlLdgdudOkZZ4wqQehZIve3oYvFOAHgOnnDTf9oZ063taMk8aKxmVGcEgk7O8afsxh5UgzV2TbKNzpeFXZuiRUqVnSpISopaxBZteL9Y2awEJyJDBMYZxSZ0sMW9sT49iuVIQg5Srfgc9Yw9RRLMlORR3zNq768+kazEJktUxlEFrFtXhUiiyHMPynaM17s6sIpRpHzyrlrBZSifX5RfR4YFMWBG23yhz2ioQFFuQR66wnFQZcrN/cfb/ADFkI2PKavmSQAFrCdhmNn4h3R4sXBUTpZQZ78ncecZfCJHepzLU13TmsDu23whlIxBJTcDoz/ekO46JctmqGLkhnlrHV0q9wpvaA/xav6E/+ZM/9cL8iSAQoeo23iXcj+z2gcWNaNzIXlmeZ+cG1NKMhGw+/wBvaFdNMBUSbHNp00Hwh6rItJSWII849XJNCT1RhsXolAsDGf7ohTKeNzV4csOyXA62/j1jNYxQqll1oUgK0Oo9xaL+PNVTOT5GJp2hPNkkf5hTWyySzxpJORSdWOkKq2jZ7eUdPGznSTQnFFa768wVTUKSkvo8VmdmORmh1QUzAxp5aGxmDxClAmK2EDgJAazxou0WHHPZLxmptIrRo1RaaGvYywysSkgPtDmmmpLpGh+EZSRLb/EM5ErwguQ8GUUUjIsraVecBns4iicVZSB6wcKgplhgSrTrDaglBcl1Ju1319YHKhqsxfd+8X92wY35hwmQlKz4QRdrwKpZU7psr0aKcrFqhdNBF8usVlFuIKm0ik3Nn0aILluLAwRaKAkt9YkgkG5eLVSzYFz0EUaWZvW8CgMKSb2YC3MM0JFhmccdYTyQNfhDCklXsYjJE2xqpDMEwVLdWjkPf74gOSopcG8FoVYf4+UZZIUKQA+h+/lB0ldydLHz3gSSrzgyn53jNOI6YfhE1UrQ63PL7xvpE4TJQV0EYChQqbMEuWHWQ9zZhqSY3lHTdzKCHdTXjmZUlI6/jNtGexml8doXzpwSLlzsBz16Q6rJwWspIIKfi/0gappQm4EYWu6OvCWkmZrtBT5glY3EZKpk2yuwJY+RIc9Gjf1MkKlKb9Jf3jGYlKYEAh+vEXgxJr0MMbqUTZcuUlCAlIsQt9GbKUu6SA7Frs4tA9OxZw3zj1ag95ufCgB05WGUMAlywYjcwTS0oOt4eUrZOMUohUpKWFunSCPw6P6RFdPTat7RHLM5V/2/tDp/YjQ6wTtfKnrZKSlWwUXB6eca2kqgpIUjQ6p45EfHez62nBSWvp1t+8fRqOuCS6NDqOCYlCXsea3RppqnIJbIxBB5sx66H3hFjeOJWRLI/wBpzmsDmI0F9E2L24g2rrh3ZIINo+cYtUkFId/F8Sz/AF949OX0CEE+x1NwAd2JwVkSpL5WzN5Fxb5RmjPzpvrH0eoltTSxpbSMNiNOSskN1t9iNfjZH02cby8UVLQqlywFP84aS540ChCmtoyLvaBZMtWl46cXZgTo0lbKBQ4YmMpV0hDlvWHWHrIsVQViAR3dw5i0ZcdDvez57Mlqc6x2VVKTbbrDWrlgk6QCZPQxrTFjM5KrZge9n1/aG9FXqShrmAaSmGp1G8WKSEZSVOTc+kB0y0ZHayVfOkkAnSKpOKlLpa0G1qiUpVLIIOrQNTZEllJbz3grrY3s7MxJKgy0sIEVKBJyrsR9iDZ3dqSGLlrwqm0BCcwdn03hlQGyZkFJe3vBE6Skht+d4jSjS/mDBqFGWAT4gT6gwGwAYoCwAH0gqjpSLh34gyZUIUxAO1zp6kRMEataIykybovS1nB84vSkWMDpINrj4wSCNAff+IzyELBMO1h7xfNriGITmdQGoDdesCd2BctBcuQ+um0Z56DHbNX2Slp7wLysrY7nUOffo0afFqZCknvAFJ1v8IRdlKQlQLWGsPMbkpmIWhYBSQxB3EcbI+2d7x+kZsYjLE0ymbKA17kEbPqBprrB0yoSoMAfNoXmlCVJZLpSwS7Mlt31Z9jx7KsQmzEL1tEY9G99jaatEpwRmCvzB2t5wjquysuf/wCDMAVf/bXr6HeBptaVX4gSZNzKABZT21+DQ6/gP9GFfgJExRZgCT8YFVKWhyzpdnGz6PB9PiitFnMNAdS2zj6wPVTVKCgkWVqxa3k0esFBFB4jY3aCvwC+IX0KspGo1112hk03g/frFETZm6TBCx7tyUkOW8Lc8/KNxgOHOgk6mMr2dx9STlV4gdX+Eb+XiMvICCziFgkeyNiuvUlPhcP8YV4ZSJm1AOWyW+EQn1CJ05QlpKmN1aDy5h/heF5CFbwLTZ6mkO8QlPLDcRjsQog5s+8a5VaUjRxsOfKK6yhTMTmSPPzh8b4yMefE5K0fO6mjSekLZ0ptLw/xrDFJJAhOikGXxOPnHThI40o7BZfhcnyidTOdIGrwRNlOm2ohbob8xrjIlLQLWUbc+0DGlbnSNB3YKbawpnSVZtzGmM7EaoE8PwgSrkZbhyOTDSXTMRb9olVyUkkEffSKpjRkJUy1n8jgNEFSVu5Yk26xpaGnSQyQRq5IvA86kSSlwNdXvHuZVPQiFPlUxLfOOqlJP6/d4bYlLuPCGG/8wCaYFIszQ12DkVGm3DF/v3iaKVQVrb3i+VJt9IukUZI1DA8tCtg5EpKAzJUGa4guWtwzv6RUinD2EECQOh8rRGTF5HpUlhoQOvPpBBB4jkuS2kEYShS5xSQMvUaneM8nWzyTbLMOk94l3b4v6Rquy3Z5Kgtc1yEsQA46na4ZtOsUYXhofwhIJuAAzj9o21HTiVKA0Op59escvPmbdI6fjYF2wNOLJSMqEBI2ADW/dr9YBqcQKrEM+2sL5NYCpY/SFEJG4u4B45HQjpHcTWUanKE+7tduANI5jk5HcWNRCCi4EJsaUMzwWcQQkhTkvvCPF8QSdCIdKls89sS1k/IFNZzEcBUvO48I2VkzP0BYwLW1Ga0aHskVdyFg94LhaFMMo1BSToDwW6da41bEyOkWinUtTJUCz7EdbOOPKL5lHa5A6sYGVjhE5Ryskl/dzq+1rCHdDOTMSwJWk3YkOAXZmFw77RTipEuTiKpdOQbsrhrtxb39Yq/Af/sV7H9oey6NC1sh0swcPd9Y7/pKv6j7j9498Z75D55iHeS3VLUkJDl1WVbVg35RpmLX0eF+HdqZq1W0az7iHxVUTSApAyMAQEZkMC9wTfQHWOYR2SM2oKphJDlR2VMUdAANEjowDAPGeTj6NMU/ZpezUx0JWRrfpd408tRF3EU0GBiWkFQuGLbDgdYtqkFSTyLjy6wkbR6VNl6aoOxU52H3tDCnnABjYfD3jDysQJUUosp2ch4eSKdpaQpZKtVHc7t0HQcRSE00TyY6GGLYQJiXSr0MZWpwYJB1PMazD6sqSFEN9/EdYuqMOTMukgHyi+PLRz8/jKW12fNJ9OEq0I+UVKlpUm/JjW4v2fmF/CSOl4zdThZGxjpY8qkcjJjlB7QqVMYxTUTTZx5NDNFAOICq+Mto1RZBgRSTvEZku7qi9Es8axyZIPNoqpC0iMhKgHSYHm0ahd7QypJKBZ4sqUlyBcGG57D6Eagpm1EdkyWu37QxQkC5jyVB/vmDzArKEr/pAETAUdAPSHlJ2fUvxEgP0iU3s2sOygW23MReaP2PxkJ5aANrmJKLC49dImZWxe3pBdPhfeOC4ELKaWwJNkqKgzpfQHTeHOC4DkGpVez2vBeE4KpbAOw3jW0lJLlXZyNOB5e+sczN5F6R08HjXtkMMwwS2WuxYMni3396Sr6h0kvYhul9LjQdYExHFWzFzYgFrlLsxI4Yu/AMJpOMmWpSSCZbkkNeXmL/APXKc2IdtNo50po68MVLQuqQtCkKSxmIYnMxzs9iQA+92Fy8U4xP72UJyMzt4k7g736XhjitKHcekZpeNFCihZuksR8vcRKLNT2rBE4owyqsDzE8Kw+XNWZbsojw5iWPT5BuoiqslmcHQgnqBCuqlLlKGYFvvcRWIsuhrVYCe+7uaEy9XUpwlgLHMkGx0gTEKxSQpEpKsrDMu7qAAsrjluY0c/tesypSUywXS6irxE+IhnOtwbwBKGQPLTZXiy2IDah+Ivroz2+2Z/BqcTJniUos+oszW+No+gYZTpBSUgJa3GrPtxCuXRSpg74BaCQCUoIyqUFAgqFxzoN4YSSfEHJClkg6ABvy+QL3G0UikhJOxsVOWTsNusFd2YV085lEjR7vY6cDrBn+oJ6+xiiZMijDQS2g4/fmPT6qTTy1TEhPha+5OwfX+HjG43/9Q1l0yUJljb9SrNubP5CMrMxybNJK1qMczjR0dvs2tV26ni4XMUSSw8KECwb8ozKu+qr2henHalKXXPmHM7JzeDxN+kWe9hbaF1POCpbGzFydP8Q37NUom1feTHySbpAsFKU4f+5gCG5O94dJydCNqKsXYdTTUOuUcpB0UNdLNva9usaXs9PNUc0xwpP50v4TwR0LaecF9qaRGQFKgHIOoDHYh7dYH7NSu7Ew6uQ3UByT5eKDOHBgjPmjXIqAzHSJmqTLdb+QGpLMAOSbD2hNTzytTJBeFuN9qEyliWlQUsa5WIQfMg3gKQHA2acV8apZ/OlKVkC9lFQt0DRyqo0zfzAOd4x2BYvMm1HeJIUWyzLFgjUX/qChbX8xh/MxrLORKSgkFK1KP9ITlb3KminP2SljT00DVfZ4jbWEq+zhzXb5vG5TUW2v7ERFVOlWnxjTDPJHOyeHF7R8+qsCIDgehhPPpl6fCPqc/ByQzCA//tkO7ofzjTHyl7McvDlej5mulUlvCpyQNOeY0NFRJSHysd3jVL7N9X8hEVYO20Cflpno+JJejOzqJCgxS7wro8PAn5SLJDhxq+4ja/6Xs3wgim7OhwTCflKqQ8fFlYBTU1hBYoIdIo0JtFudKdExneSTNscCM0rskFqKmZ7m0H03ZdCLqIhlPqz6QIuq4ELLK+mykfGgnaQX4UJIQB5wNNmX6t9/fWBV1R4gddUfURnc0aVCj1esDxNcP6hjbqN4w8jEChyBuWT/AGK/Tw3HnG2mzgodRGE7Rye6XnSPAToNjqR9R5GJSezRjWjUSVhcoZS4Gh+XwjIdoKQiYJosCGV6fxE8AxrI93S/i6jnzjU1WCielhdMweEnZX398BKmNdGTw4mXZJJBvbTT5xdIpVk+MkpOyk3b2aCZEibKJllN0/mexYDfbTeGqFJmggKToAObDr1+UaIkZdiZOGlSgUFLJDZQ4YDhzy59TEqmWwKF5T0cghjY2HB1eD6OgmoW4Dh/u8VYxQAiwKQ/5huHBDbW6+kURNsEEpaAEhTgFwxa23QnrBdJLWt0MSdHc+pF/nEaXCVu2dIGz+IgcsCz+cNQe5QUpJJ1KjqefL+YJ4rOHJQwK78JNhp/lg0S7sf1j/8Ar+YFkV4JBUXPl/V9j2hjmTxHrbPVR80rJQBDDp84CmIAEej0RNKHHZ6WFLCVAEEsQbght41wHiRszM1o9HoviM+XsD7ZVSkplgEgKWp/QWhhQBikCw8P0/cx6PRHyf2K+P8AqPO1Q7qnnGX4TkNxrpHxOUo97qb63111jsegPtjQ6PrfYqSlNGggAFTk9S+pisrJr1A6fhxbzXf5COx6A+kBexvSz1KnTUkuE5Mo2DgvDeWlo9HopEhLskZpY3iUiOR6CuxSZWXg0aR6PR6PsEjpTaKJxYWj0eh5dAiB5tY4DHY9EygOtV4HUsx2PRJlEUTFQKpWsdj0SZRA1Sq0KMavJWTc5Cr1SHB9xHo9CPseJksPWSpD7pv6iPpfYiYT4TdOV26g2Mdj0aI9k8nRPt9SpEhUwABXgD9MwLHm8YPCFnPrHo9FZdiQ/UbYhXLBICmD7ADYRVR1Kjmck3AvexAfWPR6FPehmlWvmPkIExWaWZ7P9I9HoIECYYHUnz+TNGl/Dp4jkeisehJ9n//Z"/>
          <p:cNvSpPr>
            <a:spLocks noChangeAspect="1" noChangeArrowheads="1"/>
          </p:cNvSpPr>
          <p:nvPr/>
        </p:nvSpPr>
        <p:spPr bwMode="auto">
          <a:xfrm>
            <a:off x="77788" y="-814388"/>
            <a:ext cx="2676525"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g;base64,/9j/4AAQSkZJRgABAQAAAQABAAD/2wCEAAkGBhQSERUTExQUFRUWFxgaGBgYGB4XGRsaGBcXHBocGhwaHCYeGhojGRgXHy8gIycpLCwsGB4xNTAqNSYrLCkBCQoKDgwOGg8PGiwkHyQsLCwsLCwsLCwsLCwsLCwsLCksLCwsLCwsKSwsKSwsLCwsLCwsLCwsLCwsLCkpLCwsLP/AABEIALMBGQMBIgACEQEDEQH/xAAbAAACAwEBAQAAAAAAAAAAAAAEBQIDBgEAB//EAEIQAAECBAUBBgQFAwIEBQUAAAECEQADBCEFEjFBUWEGEyJxgZGhscHwFDJC0eFSYvEVI1NygqIzk9LT4gcWNGOS/8QAGQEAAwEBAQAAAAAAAAAAAAAAAQIDBAUA/8QAIxEAAgICAgICAwEAAAAAAAAAAAECEQMhEjEEQRNRFDJhcf/aAAwDAQACEQMRAD8AeTUFKivu3D3bUcny3jorAtTJ8PQ3fpDOaSlLkW5NoRplET8rJcixLsx2+Hwic1T0bouzkyclKjLKTq7iwvsP5iqaTLBUEAC/6n67eXMFzJUpJyiytzqAen8xGol2cgM+W314hKGsQLQqacxIY6AGCTgyUqAuQ4c6N83inFpXdJzhsrhT/M/fWHszC1qlomo8ZKUpWhJdwAAlSDsbAsd76KgDlaaZITdTa5SBctseNtYnRqU5yoccHW/06xTOk92WWyjYhrEjhtQrS3XfWCqOo7xTJQXSC4ZiCk2d2NylQjyVissnSCsomISUqzZSBdj+xHyPEVnEAlY7xNgrxgcdOkFUcooUpFsqhmS6hZYukMCSCHUks4IV7A1867KMpJci6/mweKRTQjdmiw5EpUrMteXMpLBKS6WzBIOri7wZP7Nu5QspI1zaFtdLjzvGASsJP/jSNdM6yfXwwUnHpjhIrEW/KAtYYcDwm3nxFOQnF+jTIUwKSQFixDg3IcbsbQlo8OzzFZmDXOjAPC5An+LKqWSdMqgNRuVMQBY6bmGNDKWJagplLmNmyqGUX0AHAdzyekTdsdaDZwQAwACRpvf138oposNyhS1Fwp5aAbeJsxBvZmHqekCy6BwpR7xIzflSDnN3ASAGA67dY0OFU/8AshSnSTNKyP7ctnGoAc9Y8k2zzdIQ00snxM92NxZth5A/GLyp9tvs+wimdUolzLlKQpILvZ/3bfpFhUSkkEHUi786/CGi60Br2WUknuwouXUfMg7n2eA5dOSguxUT4vg259+sWUVSpr/duY8okHMBewI8rfKDyQKF+WxFt9buAelxC6RQ5VJAUAAxcpLeW/vpDmah3b9T6wNMlMfg3zvDJ2eCaohcpaSrKsAp8PLMnLbctaLq7ET3aJpAdaLjiak5VpcaMoEf9JhVR04MwK0Y5m9CBBtLSlUmpSbpQpM5JewcKzAnzQpXmuKWTaFmJTmTLl5VO6VaOMo8Lnh16DziyqQ2UaE/9TpJF7cFveKsLoe+VMmzCGDAHU6u99Eh7c3iyQHGVXUabFyOuV/pAGGVOnwCwIY3Bdw8eMs5gU+jtZ9PZ/WAZM0ysr6EXS4JHP3vDOmzLUABsx+F4IAfJsp21Hvr0te/BiSQymfwum3mT+3yg+fh5Ki6bXZuNeYiKcJ/LuXv8N9eTHj1gS0aOTc5ilri124D8x5KLZgxcWzO/wAH8oJnIJBCiz2GXXSB6ZSgQl81tWuweGFFX4O7MGLudh0H8QbQ0Cki4d+RY8RwUxUohQLOT5xfIRlV4Skhr/1DjSAkFsLo8P1JYRf+HPPwiMmehLgqDs9/v4R38Sj+r4H9odCHarFUJAClC+t3hTUrSp5qXBSQxLHTi0JyqSVMahQL/wDDOnqdYn+OpUlgZk02uV5U+bIHQbxglb7NSSXQb+JzoJ66lszi76W0+EWYfis5L91LmzR1T4G/5nAG9njwmr/QZEoW0RmVfkqcD+IGnomzLGomKTu1wB02+UDQxozMkrlp79KJZIbJnsXL/pId/WL5uKy8rISkAD9Iyhjbya7esYSvMuTLURKClDUm6gOS518hDTsjjEydKUhSEpDZRMLuXIdwzOAXe2o84DlS0NGN9mpEgBJnTlFKSLbqI2AB0HkBCyZNSEnukZU6+JvdhFnamsmqkpUlAUgLBWdx+lLAbHc8wTQYOSApRcHXhvWA39nqoFwqnWQV5Ei58RcezufhHZlAlT2CsxuySpz5mGqJVwMpIDjdvtoLp5CkStQ7u5D2Ow06D1MIt/wZujOIweUNJYfS5+gMF0mD5Q4SkHZ9G5LbdPiIP/DJzy0ZVkl1OB4QWLZub3HDiDqVeYkG4cZSL28IPqCT6eUPGG9geT6F/wCEIS5JDmwFv2bnWBJqUg+JIJ/uJWfZRIh/NojnzB1BIy67DcDR3hLi0hlZreJh7A3vvZoPFCcnRGVOB0SgDnIn4be8cmJU/hV9LdGgRWIBLsb9bRwVYJF7dNRFlSIu2WzUzDbvVDopKVD2Ij0qZMQD40l9TlSH8wlIeCVqBGv31iKZGaze3MOCwczbh0Sz6N8lRVV1iEgZkAOdAsgh97gx1aMigCQ+rGymvtq3WEuLYi6iGNmbkcnk7caQKQVbDJdbKzNlmgnqk/AgGLFyxnzJWtIUNFSwpg12yr97Qrp65RyhFv6ioXdz9B10i05n8WXqSdvkI8mkFoYo7pK2UuYoGzJQkKPDEqaAsT7R55RlSUCVKd1BypaxcOo8OA//AE6iB5iySygw2I2hXOQU3Rc6aWA+p+rmDZ5RHtFOQZM0kJzPa21mbyO8U1c1alEghyGLaNcfL2eBKCkUoagBrdR6QZ+FNwlyWZ9C24/mDyBxLpc4KPilglkhgLW/qD7w8wSUUKJmEAHR2F/2hLhoupLWOvTy/aG9bPCglJfkh28gW26QUwNDOoXmLB22hTWTslmuRqdR9tEzXGWz+Xt59IHn1AmFzHuQOIKA5fWL5UwAaEn4/wARJFPoWty/8xZMpwQCGHN9PjDJgaFNXN1dKRw3vsYro6hjoz8fXmC5yCCEqDvuw/eIkpSQNntf7aCE7NQr8wax+emkd788J9zHSkqUCm3wB9NIvyr/ALfYftA5B4mBmU6koJUQzn8qgbeYv6QOmeWb8qR93hccVZ2cnSPCoXOLlWp05401jJtmro1tFVGYlKCHQ4vuAb266mDKjs7VS5uSWVqCmOYEpBcOMx0DPDHsXgEwKCpsvKnZ2Y24dx6xvSgnr02h1C9knOnR83xDszMGbJMlKcfrJSQdGBy5T7taNbhOCgIASkhCUpSPIb3+fLw6TKEvxqvwNrcQJVY27j+B6RD3TPSypLQPX1okpv4kXBAcEWvsXEWUOPU+W8xA6El+bhusLMSqnlnMIy9RWJ0F/vpFVB3syz8itG6rO1MtAaWnMX38KefPkwJI7UqGcqTmdiLt6aN8YxHfqvcNqQ+bVuloukYgB+rj70gvDJu0SXkfZrh2mVpkSW4zAeozM94b00+ewZEmUDrqT7Dp1jF0uNOwDeexv84ajGSoX1bn5Qfx5+xvyEaULWwUhWdvzhO3RALDbe/XlPXzku5E1kj8plF389ONH0hMnGVBmF3Yl2PR26xfS4lNOcd8UBPiOUnM3Lbmx9vSEcZR7KxzxZj5eKThOVkCyoElNmYi93h3IrRMT/uApUXL6X1Otj/MamZVoCSlNyLlZYzCHceI+TekQqZiVtmTLWDr4Rvv5iFTa9FXlgzO0mMBKsyi7P4Tu36QXsYsn9ppxB7lKUkbkAkfQmxu0X1WDoUQAcnhASwce3lw2jwrn4NOlkpDL1yqzBOh1YjS7aw3yBXGQ0m4LNqMq1zjMWU2ygAJBuQ+weB8SwVcgB8rMcxZg3mYOwWlrJJGaUVIUx8K0FIDapOZz5GHGI4L+JSMwKVizucpDbjQ+YhnKxkqMTTzUBVgX2PQanoHi6qxBKXBILa7Q3qOy82nlTTKAMwgBJ1Ib/mccn24hJSYMsgmoSsKcEA6E2vZ77bQjnRRQT6B52dQ/wBtCiDuAz/fWA6nv5dijMPK/l1jXFISnhtgLBtm2igIzDR32aE+Qf40Z2jx1O2V9wQQ0H0uLuoaNEqrs8iYXbKRvFX4MSh41Bh0c/4h+aFeMZ/6ok2Aa20G08wKYgO+/wC0Zc14JskhL2J3hzSTSsBKWbfoPoIeMmycopBlQofqIDc7xRLlZklnAG+vzgYUYKxleYd208n0H3aGU6SvLlUqXLT/AEp19SfoIZyQqixbPrFAZUnzJe30hfUZ1bn1LQbNQm7EqPSB1ylf0Zf7iX+DRPmy6giMietO/nd4Nl1VrsDzt7bwlrp4B8JvwlyfrA1PPKvzZvWHi2xZJI0SqhKrIUX8m9m0ivIrn/u/+UCUs1SNh6awX/qf/NF0kQbZ84wrBlTiEpDk26fCPqXZrsKKdOaahKjto0C9h+y02WyygNyY11aW1OY2AD6ny4jNaW5FnbdRB6fGUBfdg+IfpAawhqJi1KSyShILrUW045JPEVUlClRCyLgM54juL1hZgzDT+YWU3Wic6j2BYzXlLsFHo4YD0MZqdNWS4BHq8FzK9iOp+cVzpjdYbFib2znZctnJlYCnKp9L/SEFWgBJKSz7kfQQfOq3N9uIVzK6Wynvd9Y6OPC/ZilksWhZWRdOYOwuP5js0LH5j5H3iv8AGJC3QIPlTFLZwPWN6gkCJfhaisXEW4nVlASUljduIJpPA2b3aK8aULflb3Ee4pso+hSrE1ElwRmT4jqLaHz/AGEF4fjAMzvMzkoYtu3I83hVPZsr36RCmpQ5OZI3A+Yj0sEWiVtGqw3FiwS90pLNd0hWhHIDMRDORi4/K+hLdQfEGPuPSMMuQpKgqWop53B+MGUy5oXnYEFttwd/O4jPPx16DzZtFYilg+uZht5/IxRU4hmKgkEgKYjezE2bhj1eEn+oBbBTgvsWIUNPWLUVreJmUbEEWLO31uOYyZPGsrDO0a3AsUExBRmYJN2dL5iWcWawg2oxJGYJJN7XOh299PURisIqSpIWBlmpcLD2Vc2IfS7jh4cTGUka6vwQQXHsYyS8Vmv8kbjGZkssXUkDT97PBVDjSZo8SQLsG53tGdp6pSkKSsB0qNxu4BB6Hb0gGhmkKUksQCFAg8u4++Yl8UkOs2zaz8OkzCGKXOl9W6QlrsJMpzcgnjSA6evUghmzJJYnk3HwcQ5k9p8yAVAF3cHUNsW3eEkq7NMM5nZMxbnMUG9rsbC7vbV9uIIK3TdIPqDb2EaJSaeZqkAn2iif2ZlkOBbkaQu/Ro+VMweKSWJyoU+wEWUUpQACiA/5gkuW4zaP5RpJ3ZdnZjAYw7LyPSDyfRRcWHUdXLsMrFOgNw/0PnAVVRKmFSnCQ7lSjYRIhQuzbP6xemY4Zwff/EBNrsLS9CdNZLSCEFSzo+XKn0eKzSzMxVNUW/pA+BjV0aQbDKFbKYHpaB6rAJpJPeIY/wBpB+cWW0Tunsz65aVBm/iLJWHltX4J+9ILmYNMlubH79453qt0t8opF/Ykv4LFUZS7qL9LxHuj/dDQudBePf7nJ9j+0WVEWa+sWSMiGAHs0Uy6Vrkh/u0EU87xM2m8exJbI2v0fU/xGOf2VcuKpAlRiRFmAA4gGZVZgTr84HE9Is4HSKJ07LpF8WP2c3LlsErZL3Go0gGqryEAEMRvB0ycDd7/ABhRXzHCnGsdLHjOfOQBPWbKSq8LpfjKgW9LaRcuYEm6o4apKQSCC/Eb4xoRC6XJZVo0tAQZbvfb0hImpli5CvTTzhlhlen9OhOsNJWWhoJk3UxcOd4sr6Vk6Zr6RJ0qmAhQfiD58sEi/lC+ylGaxBKQkM+ZtNoUzF5gDa3EOq6UFKLltooRIlpBSblosuiTVizvTBEmpWLhR9IpKg7BJicqtUksUC0elGxeITSEqW7k3d4aCYvM+o39txC+RjAVYgJMWIr1DTbrEJQF0hr37MtOo+I46xKVi+bKS3iJAsbWs8LpOJMACA/WOGeFai5u/UG0QeMXkNaKsZa0KLuQQC+h1Z+v10ictbFYckMNRtezix++YUrq2JJAt77aH6RalTlJCrs5HOw9YhLFsdZGaWXNSW5AB+/jA6poIYK0NvJ/jvACVZBmO/Xjb4xZSTQqxs4cdL6RnniReORh1PUM7EFvr68Q9w7FCND6RmZ6coDae8Sk1BHMZZYoo0Qys3/4yWWcsT7RyZTpIcAEdIxX45TNcwzwPElpJBBIiMnRrhOxnUUY2S/MKKmmXww6RpyAU5h6iM5WYunMUouBZzcPx1MLKqNWNtvRTTkJIJLdbQ+l1SSHB1vqD8njMyZQLOvK2/2Wg2mMhKv/AMhL+Y/9cCP8KyV9jibLQoXCfbL9IWVeF5gcoIPkf2vDRdUhIBuQ2ot9YimcmY4BJ5G4fQ2+YixFCDuZyP05o9383/hn79I0mGywys2vBDf91hrFf48f8Od7y/8A3IKba7POk6oIlUzXcwJi1VlSBlcHfXl4ZUXicdIqxGSO7Yj7eJz/AFEn7MiZ4J0DeTQHWTFEZRrzDKfSJBcH0gWcwLvG/BVHEyvYtTTqI5MZ/FlzEK3vGtVUgG3whVjJSoWuxuCNY6OPszNqjFrQVXJitNOoFxGhUhJT+VrG4MKJ9OSlR3/naNsWeSLqRRIKVcReuqRLlsB+a7/e0IghaSbt8YnNrM2UE6W6GH4lVLRbT10xSwAbvYxqKbEylP8AuuSNCIy9NQE3SSL/AAjUUpT3bKuG16wJpDxsAqq4KOUJNzqfOA6iSt2ub2MdxLKFEpJcnSBZdaoXvaHS+gNklhaF3N/ODqiqZD203hTNr8xuB5x1ay27Q3EFlipz8H0iQqCP0nzgBM0g+UXit4+MBxEew8VhZn05i5NUSAbHp5Qul1Qe4EEyQg/lLFtIlKAlBRqBoq3G8XCe+7aewPEB95m1KTbSLGyi6TfT0iUoHuh45UMoO7jjSJyQpJzbccwDhywxLl4PlLdgdudOkZZ4wqQehZIve3oYvFOAHgOnnDTf9oZ063taMk8aKxmVGcEgk7O8afsxh5UgzV2TbKNzpeFXZuiRUqVnSpISopaxBZteL9Y2awEJyJDBMYZxSZ0sMW9sT49iuVIQg5Srfgc9Yw9RRLMlORR3zNq768+kazEJktUxlEFrFtXhUiiyHMPynaM17s6sIpRpHzyrlrBZSifX5RfR4YFMWBG23yhz2ioQFFuQR66wnFQZcrN/cfb/ADFkI2PKavmSQAFrCdhmNn4h3R4sXBUTpZQZ78ncecZfCJHepzLU13TmsDu23whlIxBJTcDoz/ekO46JctmqGLkhnlrHV0q9wpvaA/xav6E/+ZM/9cL8iSAQoeo23iXcj+z2gcWNaNzIXlmeZ+cG1NKMhGw+/wBvaFdNMBUSbHNp00Hwh6rItJSWII849XJNCT1RhsXolAsDGf7ohTKeNzV4csOyXA62/j1jNYxQqll1oUgK0Oo9xaL+PNVTOT5GJp2hPNkkf5hTWyySzxpJORSdWOkKq2jZ7eUdPGznSTQnFFa768wVTUKSkvo8VmdmORmh1QUzAxp5aGxmDxClAmK2EDgJAazxou0WHHPZLxmptIrRo1RaaGvYywysSkgPtDmmmpLpGh+EZSRLb/EM5ErwguQ8GUUUjIsraVecBns4iicVZSB6wcKgplhgSrTrDaglBcl1Ju1319YHKhqsxfd+8X92wY35hwmQlKz4QRdrwKpZU7psr0aKcrFqhdNBF8usVlFuIKm0ik3Nn0aILluLAwRaKAkt9YkgkG5eLVSzYFz0EUaWZvW8CgMKSb2YC3MM0JFhmccdYTyQNfhDCklXsYjJE2xqpDMEwVLdWjkPf74gOSopcG8FoVYf4+UZZIUKQA+h+/lB0ldydLHz3gSSrzgyn53jNOI6YfhE1UrQ63PL7xvpE4TJQV0EYChQqbMEuWHWQ9zZhqSY3lHTdzKCHdTXjmZUlI6/jNtGexml8doXzpwSLlzsBz16Q6rJwWspIIKfi/0gappQm4EYWu6OvCWkmZrtBT5glY3EZKpk2yuwJY+RIc9Gjf1MkKlKb9Jf3jGYlKYEAh+vEXgxJr0MMbqUTZcuUlCAlIsQt9GbKUu6SA7Frs4tA9OxZw3zj1ag95ufCgB05WGUMAlywYjcwTS0oOt4eUrZOMUohUpKWFunSCPw6P6RFdPTat7RHLM5V/2/tDp/YjQ6wTtfKnrZKSlWwUXB6eca2kqgpIUjQ6p45EfHez62nBSWvp1t+8fRqOuCS6NDqOCYlCXsea3RppqnIJbIxBB5sx66H3hFjeOJWRLI/wBpzmsDmI0F9E2L24g2rrh3ZIINo+cYtUkFId/F8Sz/AF949OX0CEE+x1NwAd2JwVkSpL5WzN5Fxb5RmjPzpvrH0eoltTSxpbSMNiNOSskN1t9iNfjZH02cby8UVLQqlywFP84aS540ChCmtoyLvaBZMtWl46cXZgTo0lbKBQ4YmMpV0hDlvWHWHrIsVQViAR3dw5i0ZcdDvez57Mlqc6x2VVKTbbrDWrlgk6QCZPQxrTFjM5KrZge9n1/aG9FXqShrmAaSmGp1G8WKSEZSVOTc+kB0y0ZHayVfOkkAnSKpOKlLpa0G1qiUpVLIIOrQNTZEllJbz3grrY3s7MxJKgy0sIEVKBJyrsR9iDZ3dqSGLlrwqm0BCcwdn03hlQGyZkFJe3vBE6Skht+d4jSjS/mDBqFGWAT4gT6gwGwAYoCwAH0gqjpSLh34gyZUIUxAO1zp6kRMEataIykybovS1nB84vSkWMDpINrj4wSCNAff+IzyELBMO1h7xfNriGITmdQGoDdesCd2BctBcuQ+um0Z56DHbNX2Slp7wLysrY7nUOffo0afFqZCknvAFJ1v8IRdlKQlQLWGsPMbkpmIWhYBSQxB3EcbI+2d7x+kZsYjLE0ymbKA17kEbPqBprrB0yoSoMAfNoXmlCVJZLpSwS7Mlt31Z9jx7KsQmzEL1tEY9G99jaatEpwRmCvzB2t5wjquysuf/wCDMAVf/bXr6HeBptaVX4gSZNzKABZT21+DQ6/gP9GFfgJExRZgCT8YFVKWhyzpdnGz6PB9PiitFnMNAdS2zj6wPVTVKCgkWVqxa3k0esFBFB4jY3aCvwC+IX0KspGo1112hk03g/frFETZm6TBCx7tyUkOW8Lc8/KNxgOHOgk6mMr2dx9STlV4gdX+Eb+XiMvICCziFgkeyNiuvUlPhcP8YV4ZSJm1AOWyW+EQn1CJ05QlpKmN1aDy5h/heF5CFbwLTZ6mkO8QlPLDcRjsQog5s+8a5VaUjRxsOfKK6yhTMTmSPPzh8b4yMefE5K0fO6mjSekLZ0ptLw/xrDFJJAhOikGXxOPnHThI40o7BZfhcnyidTOdIGrwRNlOm2ohbob8xrjIlLQLWUbc+0DGlbnSNB3YKbawpnSVZtzGmM7EaoE8PwgSrkZbhyOTDSXTMRb9olVyUkkEffSKpjRkJUy1n8jgNEFSVu5Yk26xpaGnSQyQRq5IvA86kSSlwNdXvHuZVPQiFPlUxLfOOqlJP6/d4bYlLuPCGG/8wCaYFIszQ12DkVGm3DF/v3iaKVQVrb3i+VJt9IukUZI1DA8tCtg5EpKAzJUGa4guWtwzv6RUinD2EECQOh8rRGTF5HpUlhoQOvPpBBB4jkuS2kEYShS5xSQMvUaneM8nWzyTbLMOk94l3b4v6Rquy3Z5Kgtc1yEsQA46na4ZtOsUYXhofwhIJuAAzj9o21HTiVKA0Op59escvPmbdI6fjYF2wNOLJSMqEBI2ADW/dr9YBqcQKrEM+2sL5NYCpY/SFEJG4u4B45HQjpHcTWUanKE+7tduANI5jk5HcWNRCCi4EJsaUMzwWcQQkhTkvvCPF8QSdCIdKls89sS1k/IFNZzEcBUvO48I2VkzP0BYwLW1Ga0aHskVdyFg94LhaFMMo1BSToDwW6da41bEyOkWinUtTJUCz7EdbOOPKL5lHa5A6sYGVjhE5Ryskl/dzq+1rCHdDOTMSwJWk3YkOAXZmFw77RTipEuTiKpdOQbsrhrtxb39Yq/Af/sV7H9oey6NC1sh0swcPd9Y7/pKv6j7j9498Z75D55iHeS3VLUkJDl1WVbVg35RpmLX0eF+HdqZq1W0az7iHxVUTSApAyMAQEZkMC9wTfQHWOYR2SM2oKphJDlR2VMUdAANEjowDAPGeTj6NMU/ZpezUx0JWRrfpd408tRF3EU0GBiWkFQuGLbDgdYtqkFSTyLjy6wkbR6VNl6aoOxU52H3tDCnnABjYfD3jDysQJUUosp2ch4eSKdpaQpZKtVHc7t0HQcRSE00TyY6GGLYQJiXSr0MZWpwYJB1PMazD6sqSFEN9/EdYuqMOTMukgHyi+PLRz8/jKW12fNJ9OEq0I+UVKlpUm/JjW4v2fmF/CSOl4zdThZGxjpY8qkcjJjlB7QqVMYxTUTTZx5NDNFAOICq+Mto1RZBgRSTvEZku7qi9Es8axyZIPNoqpC0iMhKgHSYHm0ahd7QypJKBZ4sqUlyBcGG57D6Eagpm1EdkyWu37QxQkC5jyVB/vmDzArKEr/pAETAUdAPSHlJ2fUvxEgP0iU3s2sOygW23MReaP2PxkJ5aANrmJKLC49dImZWxe3pBdPhfeOC4ELKaWwJNkqKgzpfQHTeHOC4DkGpVez2vBeE4KpbAOw3jW0lJLlXZyNOB5e+sczN5F6R08HjXtkMMwwS2WuxYMni3396Sr6h0kvYhul9LjQdYExHFWzFzYgFrlLsxI4Yu/AMJpOMmWpSSCZbkkNeXmL/APXKc2IdtNo50po68MVLQuqQtCkKSxmIYnMxzs9iQA+92Fy8U4xP72UJyMzt4k7g736XhjitKHcekZpeNFCihZuksR8vcRKLNT2rBE4owyqsDzE8Kw+XNWZbsojw5iWPT5BuoiqslmcHQgnqBCuqlLlKGYFvvcRWIsuhrVYCe+7uaEy9XUpwlgLHMkGx0gTEKxSQpEpKsrDMu7qAAsrjluY0c/tesypSUywXS6irxE+IhnOtwbwBKGQPLTZXiy2IDah+Ivroz2+2Z/BqcTJniUos+oszW+No+gYZTpBSUgJa3GrPtxCuXRSpg74BaCQCUoIyqUFAgqFxzoN4YSSfEHJClkg6ABvy+QL3G0UikhJOxsVOWTsNusFd2YV085lEjR7vY6cDrBn+oJ6+xiiZMijDQS2g4/fmPT6qTTy1TEhPha+5OwfX+HjG43/9Q1l0yUJljb9SrNubP5CMrMxybNJK1qMczjR0dvs2tV26ni4XMUSSw8KECwb8ozKu+qr2henHalKXXPmHM7JzeDxN+kWe9hbaF1POCpbGzFydP8Q37NUom1feTHySbpAsFKU4f+5gCG5O94dJydCNqKsXYdTTUOuUcpB0UNdLNva9usaXs9PNUc0xwpP50v4TwR0LaecF9qaRGQFKgHIOoDHYh7dYH7NSu7Ew6uQ3UByT5eKDOHBgjPmjXIqAzHSJmqTLdb+QGpLMAOSbD2hNTzytTJBeFuN9qEyliWlQUsa5WIQfMg3gKQHA2acV8apZ/OlKVkC9lFQt0DRyqo0zfzAOd4x2BYvMm1HeJIUWyzLFgjUX/qChbX8xh/MxrLORKSgkFK1KP9ITlb3KminP2SljT00DVfZ4jbWEq+zhzXb5vG5TUW2v7ERFVOlWnxjTDPJHOyeHF7R8+qsCIDgehhPPpl6fCPqc/ByQzCA//tkO7ofzjTHyl7McvDlej5mulUlvCpyQNOeY0NFRJSHysd3jVL7N9X8hEVYO20Cflpno+JJejOzqJCgxS7wro8PAn5SLJDhxq+4ja/6Xs3wgim7OhwTCflKqQ8fFlYBTU1hBYoIdIo0JtFudKdExneSTNscCM0rskFqKmZ7m0H03ZdCLqIhlPqz6QIuq4ELLK+mykfGgnaQX4UJIQB5wNNmX6t9/fWBV1R4gddUfURnc0aVCj1esDxNcP6hjbqN4w8jEChyBuWT/AGK/Tw3HnG2mzgodRGE7Rye6XnSPAToNjqR9R5GJSezRjWjUSVhcoZS4Gh+XwjIdoKQiYJosCGV6fxE8AxrI93S/i6jnzjU1WCielhdMweEnZX398BKmNdGTw4mXZJJBvbTT5xdIpVk+MkpOyk3b2aCZEibKJllN0/mexYDfbTeGqFJmggKToAObDr1+UaIkZdiZOGlSgUFLJDZQ4YDhzy59TEqmWwKF5T0cghjY2HB1eD6OgmoW4Dh/u8VYxQAiwKQ/5huHBDbW6+kURNsEEpaAEhTgFwxa23QnrBdJLWt0MSdHc+pF/nEaXCVu2dIGz+IgcsCz+cNQe5QUpJJ1KjqefL+YJ4rOHJQwK78JNhp/lg0S7sf1j/8Ar+YFkV4JBUXPl/V9j2hjmTxHrbPVR80rJQBDDp84CmIAEej0RNKHHZ6WFLCVAEEsQbght41wHiRszM1o9HoviM+XsD7ZVSkplgEgKWp/QWhhQBikCw8P0/cx6PRHyf2K+P8AqPO1Q7qnnGX4TkNxrpHxOUo97qb63111jsegPtjQ6PrfYqSlNGggAFTk9S+pisrJr1A6fhxbzXf5COx6A+kBexvSz1KnTUkuE5Mo2DgvDeWlo9HopEhLskZpY3iUiOR6CuxSZWXg0aR6PR6PsEjpTaKJxYWj0eh5dAiB5tY4DHY9EygOtV4HUsx2PRJlEUTFQKpWsdj0SZRA1Sq0KMavJWTc5Cr1SHB9xHo9CPseJksPWSpD7pv6iPpfYiYT4TdOV26g2Mdj0aI9k8nRPt9SpEhUwABXgD9MwLHm8YPCFnPrHo9FZdiQ/UbYhXLBICmD7ADYRVR1Kjmck3AvexAfWPR6FPehmlWvmPkIExWaWZ7P9I9HoIECYYHUnz+TNGl/Dp4jkeisehJ9n//Z"/>
          <p:cNvSpPr>
            <a:spLocks noChangeAspect="1" noChangeArrowheads="1"/>
          </p:cNvSpPr>
          <p:nvPr/>
        </p:nvSpPr>
        <p:spPr bwMode="auto">
          <a:xfrm>
            <a:off x="77788" y="-814388"/>
            <a:ext cx="2676525"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data:image/jpg;base64,/9j/4AAQSkZJRgABAQAAAQABAAD/2wCEAAkGBhQSEBUUEhQVFBQVFBQUFBQUFRUUFBUUFBQVFBQUFRUXGyYeFxkjGRQUHy8gIycpLCwsFR4xNTAqNiYrLCkBCQoKDgwOFw8PGCkcHBwpKSkpKSwpKSkpKSwpKSkpKSkpLCopLCkpKSkpKSwsKSkpKSkpKSksKSwsKSkpKSwsLP/AABEIAMIBAwMBIgACEQEDEQH/xAAcAAABBQEBAQAAAAAAAAAAAAAEAAECAwUGBwj/xAA6EAABAgIIBAMGBQQDAQAAAAABAAIDEQQSEyExQVFhBXGBkSKh8AYUUrHB0RUyQmLhB3KC8SOSojP/xAAaAQEBAQEBAQEAAAAAAAAAAAABAAIDBAYF/8QAJBEBAAMAAgIDAAIDAQAAAAAAAAECERIhAzETQVEEIjJCUhT/2gAMAwEAAhEDEQA/ANAsSqIizT2a+jfPh6iVRE2aVmoqAxKoiLNKzVpD1E9REWaezQg9RPUV9mns1IPUT1FfZp7NSD1EqiJs0rJRDhiRhomyT2SkGs0rNE2akIaEGqJ6iIs09mpBwxNZomzSs0oPZp7NEWaVmpB7NKzRNmkIaCHqJWaJs0rNSCmGms0TZpxDUQ1RPURNmlZpZC2aSJs0lJTZpVEGfaGjzladQ10u8k0P2igl0iXN3c0hp3B03XGfNSP9ob+G8+okeIaezUoVJY7B7T/kFMRG/E3/ALBbi8frPCY+lVRKoibNAU3jVHgzESNDaR+msC//AKA1p9E6MX1E9msGF7aQ3vkxjjD+MkAnG9rdOZE10NGjtiNrMIcNstiMiudfLS0zET3DdvFasbMIWSezRFRKoumuYezT2auqLD417XQYAMv+R0nXNIqggE+J5uAnIXTKJthiNa4haZY9bgnENcHRI9MjwWuMV0Su18QCG4EFsw4tuvbVdiyVxB2mRwemUsCuIgqF074c2gyF75Nm0SANwAxImvPHniXonwTjtKiezXMUWnxGMm+lwnRGmuYX/IKzA415RHNAuMxL9qui+3sFrpBkR3hLsWTA3ldPa7DcKr/IracFvBaI10Qhp6i5qj/1ChOihphuY04PLgThO9gnLuV0PCuLwKSwvhRGGqXBzXGo8Bt5dUdI1NxNdPkrH2xHjt+LbNKzUOJ0owoNqarWEGq519Z0phrGD8xN5vIFxXA0r+oUW5oABmZua2sdQJGQld545o+WJ9NfFb76egWaVReaRfbKKXNLY7rhKR8ImRndLIC9bvDP6iNNURWiUiHvZOYIzqZg3G4/ZPyQPjl19RSENXQXNc0OaQQbwQZhWWa1rGBbNPZImzTiGnQGskxhIsQ0rNGkHZJxCRdinslckEskrNGWSVknkMB2CSLsklcljxaIZIzhtKmKrpEDXJVx6PO8Zy6GeWqHcyqcPFhsZ4Ear5nlFofR5ktWI6rOXiGn2JwQsZ/wtn9Oiz4FM8ctyCORLT5hGviTEx9ij/GTmg+JRnxYVQucy/Fs7hob1iRuG2ZEpv7SOd4RNN9o4YcZTcRoAWnrO7zWNTuOuefB4G6A38yV7fHz9fTz3irooEQXB3gJAN5AmNj0W1wvir2eJryRhWZceuq5ngsSqA54rl17q7Wu7Eia6GjOYfyyE8RiF5/JfjLrSvKO3UQvbJzIZJaYshc1oAcb9f4WLT/6iUmJMQWshg4ECs4bTcbnY5Jm0cGdQgHNpNx3GhWfTqC0uJNZj/ibjtWbg4Lv4P5k/wCNp15/N/ErPcM2ne0lJiCT3PccL3OkO+PNYlJpjyZPw0wF12C1+IQYsLxXOBJkQ04DU4gzyWa4hxreGYliDjuM/kvd8kW7iXljx8ZzGjwLjxgiQBaWmu2IHVXNIwLHATHLO5dVQ/at74heQyJDiXRmhrILnCZde5oFV4JudhfIyXndNMQmTpiWXmDddK9Kg0t0Jwc0yliMQRodlyv44tGw6VnPb2njcIvowiUWltsACHQYwhPfCcRJ7HiJNwN/5dt5ry2lw3VvCA4C6bWmGCJ3GUhI89VTSeLMIJZ4XOADgRMAjBzXYgiZ6KmBHjkTbVeBjK47ynInHJXiysf2V6zaf6rHQ3jxVTIYEkTG9xJTGmuYQS4g3m4kXESO985boePxd+EqpzBBmO6DLi503GZJvJK7TMOcVn7dHTuORDAhl0RzjO4OMxLF12WAw1Ky6XTZxJj0UnRy1wZMOaZTbiL/AK5qql8PMMiZBE5CWOwIlcVzrbOm5rva6BGEvFff8sPmVGPSfFMXSlhhyQrYgJGWWZ6q6NRZXhzXC7A9LwtzaGIq3qBxKJCiB8B5aS2bLyZ3tJYTlgZ63reoXt5SXV60XxTDS0saAwB0yQG5yunouNoINWqHC+/HA5EaI9sAl7bQnOThiZ5Fwxv1XL5OPTfxxZr8V9sY8WIHWrgGyLKhqAEZhoXX+yv9QBEAZSZB85CI0SBnhWAzxvHZeZxmSdI3XzrAzYQc/wDSugOfBPiBBy1nkey7RfY6cbePPcPf4cnAFpBBEwReCNQc1OzXk/CfaiMYYayK5hzDTfMXTEwQOy6fgntlEYatJ8bCABEa2T2/3AXOHnzRHm+pYnw2iNjuHY2aezVsCI14DmkOBEwQZiSuENb5uOBbJKyRlmlZo5rAVknRlkkr5BjxOJBLsO3zQWHheDMZ4k9M1QaQTrLDEhBs4tEBIcS9oN1aTt88P4Xz1a2fTThqTQi3xfmnfWE9esk9NDnQHljpeAkFpxlf5gSR9C4vDeZOEid1GNwdoJMIyrTrN/S4EXirOXyK3Hk77Zmv486JV1DgV3huqs4nQHQYhY4SzG4yxS4c4CI0k1RmTgvfy2Nh5cyXSMghrbzIAYnADn9Vlu4+4GUPufoguI8SMQyB8AwGu5QYKKeP/o2t+Os4b7Vubc+G1117mktceYw6LYZxFkZps73ATLHGT+ksRyXB0WPIrWotIvBF1+IxVfwV9x0xHltHUp0mnNDyWh1YTF7iRMc70TA4q4/maCNxMrWg8PhxQC78x/VgTudVP8Cqi4g9Psn+vqR/b6Z3vDXAV4TcTKU2kXz/AEkLL4kGF3gaQJiZDiRviJrbpFGLWkG44j5XFYzWtryJxOK1Xr1ItP6kOCB3/wA4gOxF46gqH4dHhA2ZmP2Ez7FPAYbQVDnK7mtamcSspVmznrdgs2tfc9tV45vpi0OmOc6rGFefxghw1IIvChEoAdfCn/a6Vb/E4O8it6BTREZMsYZGV8/IqUaiscBJgGwmPkVR5Mn0ZrsOTdMHxTBznceoK0Y0cmGDc6Qk9pudKXhO4mjqbQnRBJkSrK+qRWbMYX3kdZpqNArAXAPGhrQ3/Vh2wTbyxOSIo5wxVuQKU2KyTpCJVqh+t0vEM+YQdI4fDrGbjDOhbMA6beaqZw15vYWvl8DhMf4mR7TXSbVtDPGalSqM5hk4ciMDyK0OG8SJAhkmf6DvptzVkakAQwHBzi4flcJScLjPMXqqhUEEB14dM5TaL7t0TblXsZk9Hi0lzIhGImfCRkfWK0GUkObKbnYSBxABGYxA31VVJo1dwN7YgunfIjQj1ihoMItf4hfO/wBfZEZMKem1RaU1jpVSJjHCtI4ywHTRabvG0TJ2IOR8lkUaExxvrTlhP5FHQXFpuNx2lP8AuGfNc59twJaDLUAYz+v3WrwL27jUa4G2hy/I9xIbfix2LeWCxY7Gva4GszM5joRlsfJZYozmEEYZEYHkQulLfsufkpH49joH9S6M8C0bEhnAmQe0Hctv6yXV0WlQ4oDob2vBAILSDceWC+eaPTapvAIOOx1WlDcWSewlv7mzB5Jm2OXwRb097qJLx6D7ZUsNAEWJIbg+ZBKSzzZ/88/rlJ/FcRIg4g9fWSHjtMphs5YjPGd0rj9UYXltxw8uyiIl+Eu/yX50dP1pZVTNjWzF+JJVkLiMUEYayIu7oqlwK2dUzucBeD9Rsg6S5wLGuFZp/UBIjmtcYnocsaB4m0t/5WNqjGtVcAORFyCi8JosUTDC0nOGS3/yRJO+gzbc4HY3IeVQyII9bIiM9Hd9gOJ+yhhtL4b64GLSC14Gwwd0WLEgkZLu4DRkZnQqFN4a2Nc9t/xNud3z6r0+PyTHVnG9fuHCshldLwGCA01hO/NaNH9kw0znXbvcQtJtCaB+Ujlgu03ccmSo7PDcEQXnJSgwRgEQKNcuUzpjpnxXmV4BGhFyzqRwmFEvHgPcdltxYEwg/db8Cs7npvN9sii8DexwlIgG4gj5FXcX4eXMnK8ZLfgUW5QpNHIvE08p9iKx6clwuA5o2Oq2IUMgTPq9Guou0uyJo9EJEjgjls6cyGSygYyzvWU5pY+V/rRdk2hyEsVm0/hVfKRBmD9ORVOSoY0N5zMxobwpxeBQ4t/5XfE24dRmjYXDDgR/tEwKIs9xPTc9+wlF4SWAB0njv87wr/woTm27VuXTRacBmqKbRgclrnLHGHM0iC5pExgoRK0xVAlnORXS0iiyBMrvWSzY0MTzGRVF1Neug0CG04tkiGszF42/hWQYWQIPZXUbhpBm27XMLXLRmKocOWv1V7YQE7pTxldPmFqNoxOI65quJRdj2RqYlNo8xINHO8eYQsGC9hm18tWkkAj5Fb9kqYtG2BC1FsE10AI3qYSRRgSySV01sq2wMj9FE0Na4gXJxBXPgpuxPc5p/c9R5LaEBTEFMUE+RgO4cMQJetFF3D8jI7ELoDR1H3cImhjyMWHw+WA9fRG0ahrQbARDYC1FWZuC90TOoU1qNhJzDWsY1mtot0lYyjZXo9sFSskYdZwoac8OGi02wlYISsWsb3aWSToU7pLWfRwouo4Rh5M1tDCtbREeyArRCVimzP8AcE34WtZrArAxOLWBF4UclBnDjmF0lkEwghZmGtc9+H7K+BQ5f6W17spNo2yMOsyJw0ObJZtI4GusZASiUWalEuOhcIzkjYdBlkts0VP7pzRh1mNoyn7sVpMoisNGUGL7gq30HktwQAq4kJS1gmh8uyS2DRRoe5TKOsaqlUUk4XqePTBilVUgFIBS1WGJWatAUqqlqprFY1qkGqQasrUQpApVUmtQdWBqmGqLVaApowYpBOE00HTSUHBScVEvUtSaFKSpEVTtFLVoYVcxiFEZXMiLJ1eGqbWKpsVWh6molZUU2MVQeptestLw1PVVYcnrIRnQkgxPWTgpSTYass1Fjla0oSh0EKBghEOCrkoh7BOihBTKxOHrJCIqy5Ka9TwrxEUw9Dhyeugig9OHIYRVIRFETWThypa9SDkSVwcnDlUHKc1krWuVgch2uVjXKK6souKhWTFyGjvcqIhU3FVPSzKLHbq9pQoV0N6FC5rL1eEO2Kp2yGoXsKtbEQ7XpF6GtFtiqQiIQRlIOQdFtjKYioYG5PaIwig9Ta5CCIptelaMa9WtihZ5iJhFlqo61LUKp8YIP3hQdSfU0LR4pCdZdtv67JLWM65EPU66oBT1l3eTV1dRMRVkqJQl4epWiHFyRKkKEdSt0EXKTYqjo9sVWNioEPU2vWZhqJHVlMOQQip2xkEaHpy9CWqVsg6Jc5VuiKFqoGIlacuVjXIYk7KwRFJe196tD0IIymIyCLaVOuEHap7Xl66ow6LLhuptfyQQjdfXNTrevRVh0ZaqbYu6zbR2vy+6dsTcdwrDrQtE4jHkgRG5d/spiMMwPmrFoq1Ki6OdVTWGnkpzHooOkKXvPsnFO9YKDpeiq3NGvmkL/e9//aSBJb8XmktYNYgThQwUg5dHmhZNIKAcnUTzSLlW481G05qGrcVINVFsntkLRAKkHoW3CmykDVR0RXSEXdVWya19TWca0TaKJijZVCPy7pGLy8lYtXtfNO6Id1S1+/kFZKeasMGMUqJi+ppnMVVT1erAuc/Qeu6eHFOo8vuh2ulorWxeXl9lYtEiJLP5fVSEf1MIN0eWvkEwfPTqZqw60m0jceSRjbjohWO5KYGw80Nam6PLM+uii2kjInrIfRKIHSul3KiHuzl66JgStFJM/wBI6q5sXdqCr/u8lYyP+4eXyUoloNdt5q2zn/pCwo247K1sca+QWW9PYj01SMtB1BCi6KNT2Uaw37D7KJy0ft8/skn8P7uwSToxzFomtEOHJnPXV5NE2qQin1NCB+yRKFoovVTn+pKAjc0zwDkVLTWnqUlExL/5kq4rGjI/NRhkDD5pZ0SIo085qbYqqa5QeQfQQdF2nqZTh2yBDhPAfL5FXNHTqhqJF19h66JxFQw5qBiEZ+u6jo1r+fkVayJv5LObS5YnyKIh0lp/2gxIy03KYxRmUPWnmma3dWNaImNZpmuVLhekHevQUNTeW5lSY8ZX+aGiRBqPL7KsxNC3y+ycWtJsU6KQc7RZojnXsEhSOfyRi5NK19T/AIUhE0l3WT+IX/dWinuOnSajEtKsdkhE5eSzmxXnXoSrbN2vcIOtJkXfsrveeR5kLJDXaNVsNjhkOyGolqtj7D11V0OJt8lksiOGQ7BEspDvQCG4lo2u3ySQfvZ18gkhOQMUJjG2Q7nDVQtRr5r0vz9wS6LskIp9TQoi8u5ULbZQ5DrR2o801tqQghFdvJTtjog6MtgoF2wQ3vCrcOXdS0W4gajsk2KNQehWe0SzPQq9sYaFSiRNfbsFYyKdT2QzI40cnMfcoaiRji6WKodElmFSaTz7qt9K27hWKbCbY7dCFOHSNvNZxjy/S1TFN5DsrByazY23mpiLvLqFhOpLjgQkIzs7+qMPNt2u8+oUDH/u7hZLI2x7qxtMAyKsa5tD3vY+Sb3gafIIH31u6f3lp+LsochMSltzJ7/wmbxOGP1HufshH1Tr0CrMBs8x0CcXLGkeIwz8R5VSrIdJacK46D6LILGDN3QKTKSwYOd1RjUWbzXHKfUFPN2/ZY4pQ+JyuZSTk4oaiWgK08W9v4RLXnUdFkNpLp/mKLgTP6j1WZbiWgIh1+SsbGOqADSD+ZPaO18kN60K2/mkgfeXa+SSkwCna0JJLu/PlcGiWCqcEkko07lNpSSQUCFCaSSlCtoUwkkpQuaq3pJLLSp+CoeEklqGJQcqikkpQthlWwykkiVCwOKpcUklNIFWQikkgL34ISI46p0lokxx1RDBckkiUvYioZSSWXWExFM8T3REJx1SSWXSBDBenckkhpU4pJJKaf/Z"/>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6" name="AutoShape 8" descr="data:image/jpg;base64,/9j/4AAQSkZJRgABAQAAAQABAAD/2wCEAAkGBhQSEBUUEhQVFBQVFBQUFBQUFRUUFBUUFBQVFBQUFRUXGyYeFxkjGRQUHy8gIycpLCwsFR4xNTAqNiYrLCkBCQoKDgwOFw8PGCkcHBwpKSkpKSwpKSkpKSwpKSkpKSkpLCopLCkpKSkpKSwsKSkpKSkpKSksKSwsKSkpKSwsLP/AABEIAMIBAwMBIgACEQEDEQH/xAAcAAABBQEBAQAAAAAAAAAAAAAEAAECAwUGBwj/xAA6EAABAgIIBAMGBQQDAQAAAAABAAIDEQQSEyExQVFhBXGBkSKh8AYUUrHB0RUyQmLhB3KC8SOSojP/xAAaAQEBAQEBAQEAAAAAAAAAAAABAAIDBAYF/8QAJBEBAAMAAgIDAAIDAQAAAAAAAAECERIhAzETQVEEIjJCUhT/2gAMAwEAAhEDEQA/ANAsSqIizT2a+jfPh6iVRE2aVmoqAxKoiLNKzVpD1E9REWaezQg9RPUV9mns1IPUT1FfZp7NSD1EqiJs0rJRDhiRhomyT2SkGs0rNE2akIaEGqJ6iIs09mpBwxNZomzSs0oPZp7NEWaVmpB7NKzRNmkIaCHqJWaJs0rNSCmGms0TZpxDUQ1RPURNmlZpZC2aSJs0lJTZpVEGfaGjzladQ10u8k0P2igl0iXN3c0hp3B03XGfNSP9ob+G8+okeIaezUoVJY7B7T/kFMRG/E3/ALBbi8frPCY+lVRKoibNAU3jVHgzESNDaR+msC//AKA1p9E6MX1E9msGF7aQ3vkxjjD+MkAnG9rdOZE10NGjtiNrMIcNstiMiudfLS0zET3DdvFasbMIWSezRFRKoumuYezT2auqLD417XQYAMv+R0nXNIqggE+J5uAnIXTKJthiNa4haZY9bgnENcHRI9MjwWuMV0Su18QCG4EFsw4tuvbVdiyVxB2mRwemUsCuIgqF074c2gyF75Nm0SANwAxImvPHniXonwTjtKiezXMUWnxGMm+lwnRGmuYX/IKzA415RHNAuMxL9qui+3sFrpBkR3hLsWTA3ldPa7DcKr/IracFvBaI10Qhp6i5qj/1ChOihphuY04PLgThO9gnLuV0PCuLwKSwvhRGGqXBzXGo8Bt5dUdI1NxNdPkrH2xHjt+LbNKzUOJ0owoNqarWEGq519Z0phrGD8xN5vIFxXA0r+oUW5oABmZua2sdQJGQld545o+WJ9NfFb76egWaVReaRfbKKXNLY7rhKR8ImRndLIC9bvDP6iNNURWiUiHvZOYIzqZg3G4/ZPyQPjl19RSENXQXNc0OaQQbwQZhWWa1rGBbNPZImzTiGnQGskxhIsQ0rNGkHZJxCRdinslckEskrNGWSVknkMB2CSLsklcljxaIZIzhtKmKrpEDXJVx6PO8Zy6GeWqHcyqcPFhsZ4Ear5nlFofR5ktWI6rOXiGn2JwQsZ/wtn9Oiz4FM8ctyCORLT5hGviTEx9ij/GTmg+JRnxYVQucy/Fs7hob1iRuG2ZEpv7SOd4RNN9o4YcZTcRoAWnrO7zWNTuOuefB4G6A38yV7fHz9fTz3irooEQXB3gJAN5AmNj0W1wvir2eJryRhWZceuq5ngsSqA54rl17q7Wu7Eia6GjOYfyyE8RiF5/JfjLrSvKO3UQvbJzIZJaYshc1oAcb9f4WLT/6iUmJMQWshg4ECs4bTcbnY5Jm0cGdQgHNpNx3GhWfTqC0uJNZj/ibjtWbg4Lv4P5k/wCNp15/N/ErPcM2ne0lJiCT3PccL3OkO+PNYlJpjyZPw0wF12C1+IQYsLxXOBJkQ04DU4gzyWa4hxreGYliDjuM/kvd8kW7iXljx8ZzGjwLjxgiQBaWmu2IHVXNIwLHATHLO5dVQ/at74heQyJDiXRmhrILnCZde5oFV4JudhfIyXndNMQmTpiWXmDddK9Kg0t0Jwc0yliMQRodlyv44tGw6VnPb2njcIvowiUWltsACHQYwhPfCcRJ7HiJNwN/5dt5ry2lw3VvCA4C6bWmGCJ3GUhI89VTSeLMIJZ4XOADgRMAjBzXYgiZ6KmBHjkTbVeBjK47ynInHJXiysf2V6zaf6rHQ3jxVTIYEkTG9xJTGmuYQS4g3m4kXESO985boePxd+EqpzBBmO6DLi503GZJvJK7TMOcVn7dHTuORDAhl0RzjO4OMxLF12WAw1Ky6XTZxJj0UnRy1wZMOaZTbiL/AK5qql8PMMiZBE5CWOwIlcVzrbOm5rva6BGEvFff8sPmVGPSfFMXSlhhyQrYgJGWWZ6q6NRZXhzXC7A9LwtzaGIq3qBxKJCiB8B5aS2bLyZ3tJYTlgZ63reoXt5SXV60XxTDS0saAwB0yQG5yunouNoINWqHC+/HA5EaI9sAl7bQnOThiZ5Fwxv1XL5OPTfxxZr8V9sY8WIHWrgGyLKhqAEZhoXX+yv9QBEAZSZB85CI0SBnhWAzxvHZeZxmSdI3XzrAzYQc/wDSugOfBPiBBy1nkey7RfY6cbePPcPf4cnAFpBBEwReCNQc1OzXk/CfaiMYYayK5hzDTfMXTEwQOy6fgntlEYatJ8bCABEa2T2/3AXOHnzRHm+pYnw2iNjuHY2aezVsCI14DmkOBEwQZiSuENb5uOBbJKyRlmlZo5rAVknRlkkr5BjxOJBLsO3zQWHheDMZ4k9M1QaQTrLDEhBs4tEBIcS9oN1aTt88P4Xz1a2fTThqTQi3xfmnfWE9esk9NDnQHljpeAkFpxlf5gSR9C4vDeZOEid1GNwdoJMIyrTrN/S4EXirOXyK3Hk77Zmv486JV1DgV3huqs4nQHQYhY4SzG4yxS4c4CI0k1RmTgvfy2Nh5cyXSMghrbzIAYnADn9Vlu4+4GUPufoguI8SMQyB8AwGu5QYKKeP/o2t+Os4b7Vubc+G1117mktceYw6LYZxFkZps73ATLHGT+ksRyXB0WPIrWotIvBF1+IxVfwV9x0xHltHUp0mnNDyWh1YTF7iRMc70TA4q4/maCNxMrWg8PhxQC78x/VgTudVP8Cqi4g9Psn+vqR/b6Z3vDXAV4TcTKU2kXz/AEkLL4kGF3gaQJiZDiRviJrbpFGLWkG44j5XFYzWtryJxOK1Xr1ItP6kOCB3/wA4gOxF46gqH4dHhA2ZmP2Ez7FPAYbQVDnK7mtamcSspVmznrdgs2tfc9tV45vpi0OmOc6rGFefxghw1IIvChEoAdfCn/a6Vb/E4O8it6BTREZMsYZGV8/IqUaiscBJgGwmPkVR5Mn0ZrsOTdMHxTBznceoK0Y0cmGDc6Qk9pudKXhO4mjqbQnRBJkSrK+qRWbMYX3kdZpqNArAXAPGhrQ3/Vh2wTbyxOSIo5wxVuQKU2KyTpCJVqh+t0vEM+YQdI4fDrGbjDOhbMA6beaqZw15vYWvl8DhMf4mR7TXSbVtDPGalSqM5hk4ciMDyK0OG8SJAhkmf6DvptzVkakAQwHBzi4flcJScLjPMXqqhUEEB14dM5TaL7t0TblXsZk9Hi0lzIhGImfCRkfWK0GUkObKbnYSBxABGYxA31VVJo1dwN7YgunfIjQj1ihoMItf4hfO/wBfZEZMKem1RaU1jpVSJjHCtI4ywHTRabvG0TJ2IOR8lkUaExxvrTlhP5FHQXFpuNx2lP8AuGfNc59twJaDLUAYz+v3WrwL27jUa4G2hy/I9xIbfix2LeWCxY7Gva4GszM5joRlsfJZYozmEEYZEYHkQulLfsufkpH49joH9S6M8C0bEhnAmQe0Hctv6yXV0WlQ4oDob2vBAILSDceWC+eaPTapvAIOOx1WlDcWSewlv7mzB5Jm2OXwRb097qJLx6D7ZUsNAEWJIbg+ZBKSzzZ/88/rlJ/FcRIg4g9fWSHjtMphs5YjPGd0rj9UYXltxw8uyiIl+Eu/yX50dP1pZVTNjWzF+JJVkLiMUEYayIu7oqlwK2dUzucBeD9Rsg6S5wLGuFZp/UBIjmtcYnocsaB4m0t/5WNqjGtVcAORFyCi8JosUTDC0nOGS3/yRJO+gzbc4HY3IeVQyII9bIiM9Hd9gOJ+yhhtL4b64GLSC14Gwwd0WLEgkZLu4DRkZnQqFN4a2Nc9t/xNud3z6r0+PyTHVnG9fuHCshldLwGCA01hO/NaNH9kw0znXbvcQtJtCaB+Ujlgu03ccmSo7PDcEQXnJSgwRgEQKNcuUzpjpnxXmV4BGhFyzqRwmFEvHgPcdltxYEwg/db8Cs7npvN9sii8DexwlIgG4gj5FXcX4eXMnK8ZLfgUW5QpNHIvE08p9iKx6clwuA5o2Oq2IUMgTPq9Guou0uyJo9EJEjgjls6cyGSygYyzvWU5pY+V/rRdk2hyEsVm0/hVfKRBmD9ORVOSoY0N5zMxobwpxeBQ4t/5XfE24dRmjYXDDgR/tEwKIs9xPTc9+wlF4SWAB0njv87wr/woTm27VuXTRacBmqKbRgclrnLHGHM0iC5pExgoRK0xVAlnORXS0iiyBMrvWSzY0MTzGRVF1Neug0CG04tkiGszF42/hWQYWQIPZXUbhpBm27XMLXLRmKocOWv1V7YQE7pTxldPmFqNoxOI65quJRdj2RqYlNo8xINHO8eYQsGC9hm18tWkkAj5Fb9kqYtG2BC1FsE10AI3qYSRRgSySV01sq2wMj9FE0Na4gXJxBXPgpuxPc5p/c9R5LaEBTEFMUE+RgO4cMQJetFF3D8jI7ELoDR1H3cImhjyMWHw+WA9fRG0ahrQbARDYC1FWZuC90TOoU1qNhJzDWsY1mtot0lYyjZXo9sFSskYdZwoac8OGi02wlYISsWsb3aWSToU7pLWfRwouo4Rh5M1tDCtbREeyArRCVimzP8AcE34WtZrArAxOLWBF4UclBnDjmF0lkEwghZmGtc9+H7K+BQ5f6W17spNo2yMOsyJw0ObJZtI4GusZASiUWalEuOhcIzkjYdBlkts0VP7pzRh1mNoyn7sVpMoisNGUGL7gq30HktwQAq4kJS1gmh8uyS2DRRoe5TKOsaqlUUk4XqePTBilVUgFIBS1WGJWatAUqqlqprFY1qkGqQasrUQpApVUmtQdWBqmGqLVaApowYpBOE00HTSUHBScVEvUtSaFKSpEVTtFLVoYVcxiFEZXMiLJ1eGqbWKpsVWh6molZUU2MVQeptestLw1PVVYcnrIRnQkgxPWTgpSTYass1Fjla0oSh0EKBghEOCrkoh7BOihBTKxOHrJCIqy5Ka9TwrxEUw9Dhyeugig9OHIYRVIRFETWThypa9SDkSVwcnDlUHKc1krWuVgch2uVjXKK6souKhWTFyGjvcqIhU3FVPSzKLHbq9pQoV0N6FC5rL1eEO2Kp2yGoXsKtbEQ7XpF6GtFtiqQiIQRlIOQdFtjKYioYG5PaIwig9Ta5CCIptelaMa9WtihZ5iJhFlqo61LUKp8YIP3hQdSfU0LR4pCdZdtv67JLWM65EPU66oBT1l3eTV1dRMRVkqJQl4epWiHFyRKkKEdSt0EXKTYqjo9sVWNioEPU2vWZhqJHVlMOQQip2xkEaHpy9CWqVsg6Jc5VuiKFqoGIlacuVjXIYk7KwRFJe196tD0IIymIyCLaVOuEHap7Xl66ow6LLhuptfyQQjdfXNTrevRVh0ZaqbYu6zbR2vy+6dsTcdwrDrQtE4jHkgRG5d/spiMMwPmrFoq1Ki6OdVTWGnkpzHooOkKXvPsnFO9YKDpeiq3NGvmkL/e9//aSBJb8XmktYNYgThQwUg5dHmhZNIKAcnUTzSLlW481G05qGrcVINVFsntkLRAKkHoW3CmykDVR0RXSEXdVWya19TWca0TaKJijZVCPy7pGLy8lYtXtfNO6Id1S1+/kFZKeasMGMUqJi+ppnMVVT1erAuc/Qeu6eHFOo8vuh2ulorWxeXl9lYtEiJLP5fVSEf1MIN0eWvkEwfPTqZqw60m0jceSRjbjohWO5KYGw80Nam6PLM+uii2kjInrIfRKIHSul3KiHuzl66JgStFJM/wBI6q5sXdqCr/u8lYyP+4eXyUoloNdt5q2zn/pCwo247K1sca+QWW9PYj01SMtB1BCi6KNT2Uaw37D7KJy0ft8/skn8P7uwSToxzFomtEOHJnPXV5NE2qQin1NCB+yRKFoovVTn+pKAjc0zwDkVLTWnqUlExL/5kq4rGjI/NRhkDD5pZ0SIo085qbYqqa5QeQfQQdF2nqZTh2yBDhPAfL5FXNHTqhqJF19h66JxFQw5qBiEZ+u6jo1r+fkVayJv5LObS5YnyKIh0lp/2gxIy03KYxRmUPWnmma3dWNaImNZpmuVLhekHevQUNTeW5lSY8ZX+aGiRBqPL7KsxNC3y+ycWtJsU6KQc7RZojnXsEhSOfyRi5NK19T/AIUhE0l3WT+IX/dWinuOnSajEtKsdkhE5eSzmxXnXoSrbN2vcIOtJkXfsrveeR5kLJDXaNVsNjhkOyGolqtj7D11V0OJt8lksiOGQ7BEspDvQCG4lo2u3ySQfvZ18gkhOQMUJjG2Q7nDVQtRr5r0vz9wS6LskIp9TQoi8u5ULbZQ5DrR2o801tqQghFdvJTtjog6MtgoF2wQ3vCrcOXdS0W4gajsk2KNQehWe0SzPQq9sYaFSiRNfbsFYyKdT2QzI40cnMfcoaiRji6WKodElmFSaTz7qt9K27hWKbCbY7dCFOHSNvNZxjy/S1TFN5DsrByazY23mpiLvLqFhOpLjgQkIzs7+qMPNt2u8+oUDH/u7hZLI2x7qxtMAyKsa5tD3vY+Sb3gafIIH31u6f3lp+LsochMSltzJ7/wmbxOGP1HufshH1Tr0CrMBs8x0CcXLGkeIwz8R5VSrIdJacK46D6LILGDN3QKTKSwYOd1RjUWbzXHKfUFPN2/ZY4pQ+JyuZSTk4oaiWgK08W9v4RLXnUdFkNpLp/mKLgTP6j1WZbiWgIh1+SsbGOqADSD+ZPaO18kN60K2/mkgfeXa+SSkwCna0JJLu/PlcGiWCqcEkko07lNpSSQUCFCaSSlCtoUwkkpQuaq3pJLLSp+CoeEklqGJQcqikkpQthlWwykkiVCwOKpcUklNIFWQikkgL34ISI46p0lokxx1RDBckkiUvYioZSSWXWExFM8T3REJx1SSWXSBDBenckkhpU4pJJKaf/Z"/>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8" name="AutoShape 10" descr="data:image/jpg;base64,/9j/4AAQSkZJRgABAQAAAQABAAD/2wCEAAkGBhQSERUTExQWFBQWGRgYGBcYFxwdHRgYFxccGhceHh0YGyYgGBskGhwdHy8gJCkpLCwsFx4yNTAqNSYrLCkBCQoKDgwOGg8PGiwkHyQsLCwsLCwsLCwsLCwsLCksLCwsLCwsLCwsKSksLCkpLCwsLCwsLCwsLCwsLCwsLCwsLP/AABEIAMIBAwMBIgACEQEDEQH/xAAcAAACAgMBAQAAAAAAAAAAAAAEBQMGAAIHAQj/xAA+EAACAQMDAgQEAwgABQQDAQABAhEDEiEABDEFQQYTIlEyYXGBQpHwFCNSobHB0eEVM2Jy8QeCkrIkRMJD/8QAGgEAAgMBAQAAAAAAAAAAAAAAAgMAAQQFBv/EACoRAAICAgIBAwMDBQAAAAAAAAABAhEDIRIxQQQTUSIyYRRxgQWRocHw/9oADAMBAAIRAxEAPwCWntFcQvrIMCBwQGMypjEzJPc41OdkoD28mRDL7EnBCzwTknj66r1XrT+pFNgEWhFgiGkZWMkEj8jE6za7+oyRcFEqBLMCJaSScg8n7CM8a4DVoq7HlJblBsJb2VBi8eprgMgf1M9slJs71DOxRlAzdHA7n8picrOMaUbPcWkkQpMKbiJIkiQhHIAJGexyNa+JN1UWmGptDAKxXsyhgJDCCWDWiRn4lMRJOGPk6YXH5LHQ3KhVpoT5mURYByjG+/gqODPHqzjQPUJJJm4NBa3hSSCODBAhZaYPv7Jtl1NVmrVkVHWbQMKgItBLMoVuIx+FSMnLBqlRwpWi0GGVqjqp8tiCrkBjhokFRE+8m2smOUvtRKbR5t5gEmACsktAIBhgIWSfljvPGgRvYYeuIJuBki4Ak5xmf/t7QC5qbSsxkVFLi02edKs0HJULnn3jE4gag/4HRcj/AJLNh1RWeZM3BTTkNANoWCMRnOhj6WfkHg/BJtag7FWBEkBZmSOPuQCPlE51Ptf3gEKo4x9YHxCM595wfnMW36SQ9o9GSAC6yYkT/wBojPoGOJMSZWo1JQCpbLBHAdiD/ABEjIiJAJ+RiZH0sn26L4PyD718s4BUgyRiALhwAYAjEjsZ4jW+3LMCWIEIWzyZkAj5XD+ujalKALkHJjkRMnBMlREx9B7A6Dpb9VUMAEViSRzIEgjCxf35PBJAjF/pMl9lcW/Jpstk7gFVEN8EzkE9jj59+5PcHRFTw1UOWNvLEAXGIOR6haZI5OPnGvK+7rAgoloBF11PIIYqSBaFuPxSbcA5yANv+IbgE+tG7WFVSeABgtAj6gzj5AvSqL+phLEiMdHZRDWHu1hiARP4wCIAJwG45zrKvS2GACeTgggxkg+3cduPvqRutWxP7uVBIlI5Pw5DXA5JB5K8HIHp+KyihqUVgYz5okyQIzIHYexj86/TflkWP8hn/AHOSFBwSCYj5ZIJ/X10btdkCQgZZ+RDQFHJj6Z1VqH/AKnCoQiqFcm4A4mPYyTImc9l5xBk2/jVagPlqGiSCwgzMtbIybRgyZAHHGmy9MoNaYKjFui0eSKjWqwEAdyQYAzIBHJgx9e4GsXp+GZj6jwBk+0gDnJHvpBsPEG3qOT5nqOSBV9QtgTKwe/8Uyfrp1+0oAZKKkrBaFkyTgzJmP5aZ7a+GH7aGnSelnlpzGDjGe3IxjTeuhiJPOqn0ahNRirGGzAb0kZiM9pnn8XtOrJXdo5II7RP1z2PzOteCEeGhU4UDVA8gSePnjWpouOM/XOtjvgDBif5mTjHt9P5a3pQVyRn+fbvzx/XRvExbRHSr8gj9fr+miaFEtnt+u2vNttc5E/U8/cHP+vno56wGFGpCDX3AM9pqBrTc1hHP5ahrViBJGc4nQdWo5MQf96Y8lA0bqoP9/nqSQO2B/bXnlkdvbGtkpEnjA/XfQouiFVJbidE01g68p7Y8yRowUfvrRCLQLR4aY/X/jXuvCp9te6bbJRzWp0vbrUAcQ4wq4D2yMC4AZ4ujOCIM6nPh6k8ikwQXZpm1iQo+ElgZVY7RwOASdT9I6ntD61rVWV4ViajkKTwslJksALboIyJtgHeI9zQRTUdA19qyTItVTg25BMtAnJA76zezHujoWBbPpbI0UySAGCqjlAT3IGUA+bZkcmACDvfDX7QgFFkapdcwNrBmEYlYDkAg4iSBJiJL2fiakm3KpS3NRC7LayuyghTcrMzMkYJIFwWMklhKFfHtau5FABFt+Fn/DISf4VJYGIu54/EY40uiXYNT6G+ycs9Jn9UgkXX4HmBA0MjD1lQxBz2E6bbHqG3rIUrrk3Xhyg9YZUtZldihLKIkk5BE4Ik3W0NVGuIckKSVhoZQpUEAEW8yQCzC0ZJOub9Qp1dnXVx5djuxUIytIRgxy0jmILCccRI1S/Bf4Z0laqCCyLmRCyaYDKIYAMCywFmxQZtwoUTBsOutDqy0hIJAcqQ3uLmqkkzi+0duJANF33jSBHlLexJJZsKJIS5Qov5LEkQQRAEmU1fxXXeozghZgsEUi6AFEmeI9zEng41aV+CM61uOoCxXQN5pDkKZGe9zqRZJKmFt59Qn06Q7vxSabMCFZUIkq7sLGYKoIACqIZRKyckwCMU3ZdQrbm1PMsNINc7G5rbeIJJIEt92U41aui+HHlg371KjXvXtMVQ3KtcTPxBpgEMPnmuKsF0TbHxF5bi2rVFq3EGDeTE3GGbmSSR3jsTqbq1Rq7HyiylXNpuuYkQ1hCgEjgi7JkzMST+o7GjZYirAxChebgfxAjtPaBMYzpYengGykioS0ZBSJybbZI5bIjvABGpLT6BRV9x4o3BAUPaEkGoo5Um0mBwsnle5HcaIpf+oW4pBkWrTdP4HDMTMGBcpjJJ7ce/MvUfC9WrLqaqyGJVACTPvY2RyOM5zmCmHgyta7IwNuCPVMTBYlZCrg5JxEH20PGD7QSsP23X6tT/APZ2tODEOrLAgBSCaBx2wZAJ+uj91AoK1R6FN7iAabTeOScYQYIBwT7QQdUbe7N1IDqbiJ7MpBJypHbt8iDo/wAN9HLVBd8BPHAaIME8gfMe499Fxgtl8ZMM3e4RaVQrcr1CBbGYEkT3tnB9+IMYWUfEroPS36/x/WdWXqFGmIgMINpObUJW5D+6GASIgHsSI/DVNz0uOFj/AN3JHMH7fXI99T6Zdgxi4vRc/DvWjuZFawj5oDxH1Jkgf4EZt+x2no+MgzAkrBAmItmQf7diNcq6d090goZ/nwe33/UasPTPFBpE3Asfdu88SeT3P+J1FCtojk+mdC29JqTgysEzyePTziIwMfX7PKe+JhbhJExJP5Hv8sn+WuUdT8eykIff0if6j+/sOc6m8O9fqOsqQhkzpkU30hbkvJ1Hb0s/FjEjnPzkkZOYA76LpzJAM8YHI+2Nc+q9WrkG5wQO8iT+Y+2odv4rak8SzH5nn302MGlsByRdn8UeXUts+pOIjBmRg9o79vkdQ62G7iSDyw+36/l21Wqd27pSylZyMmfkYzGIOTwR75I6P0ypSkFJB4YxkzwZ9sD8zoHT6CLXSJIkkyOygHt2/r+sl7cA/wDgDVdoXFiSWt9h747Dt/j83OwqKOSc9sz95OhUSnQyWlPGdTikNaoRHfUqPONNUaB0a+QNaHbjtqRo1uh0V0SgU7b6/r7azR0azU5Mqj51p1+oUgzVawiVLK4SbpNh9ESZkkn1EEH6T0PGVZwKXk1NxXLEhEY+kFREiKl4JNwaSQWaCsaZdT640lU9LLAcEQvpViIhQfwGATJBByGIVr0zrO8qqqrtlp0ZQ3NtiUhTgBT6qrE8kScyp76zpmporW78Jb3cN+9soEAHylYOyKRAuBYw3LC4zc0+knLCl4UFFb2c3kk3BVEuApANjEGOYKnCrGZGme/8TPXrAoVAEgq/mLYTIBgIjIRdEnMsRkBdVrxltNxUUIrWqWN5nDySO5EjGAotIiLoB0ElsNaHtTru1RHu3Aa5GCqr/vCx4MKRas/xKPSeBBuR9Y3+33TG1Eq0gFlASjXgMzhWZf4biGSQbeAI1Xdp4OqMl6UmtyA105GCYAgAkEeqBmM6n33himlIVf2mgtWCRSDt5pI+AKgByWx6ogc94iojvs8Ox6Sg/eHemraLqUIpvPYMwYZiST7mAPh1BT8S7GmxVdgrIASs1GYloJW++QQMAwBIWRbxqv8ATtnUqOCtRRUMkS4XOe7Qs/f8Q+cWLc7ioHXzVsLFfUWX1ZBPlmmQAPh4xjB1bdESbCtv/wCo7UzSna7dFQzFNVSZPJAJmO2Vg/MzpzW/9UH3YtFOhR9IUsfUbeYCgYHyN4HaDnSCt0As4ve8lrmvvaSwjJtn35OY9tWXY9H8tMKkRJIm3uDlgR740r3Y+EM9r5Yn3njGpTDC68OCSzTM4OWKzE82kfCOI1BU8Z7lqY8lKdFbhDqoHC5AOACY7C7PxHJ043dKiqmSs/Ro5xBUZ/1rWhXpEix1UhYlqQgn3JFUWn8+dW8r+AVjj8lf/wCOb7cg0TVlXsDKKa2m3gFkpiAImCeImeNR7ap1CkSlOpUMspw8gspw3r7yFE/9ozibJtKe5LQK4ancxHkrcVDDgMFkgSBb7AAgYmPqmx3I9K1C8mbjTUEGYhqj/DJEgKCcGecg8t/Aaxpdld3e0qPVSnuLjVt9FO0lnFxjI+MkhslhEHIzpxV2A2tH1s9MVLWVWIKspE+pbgzDOSAeRmcAav4RrFxWqVl824Es1QArzBIIAC+kxgewBzqxdD8KK7jza/nOsiVe6BcT8TTADE3YaC0kZEjLImtDI2ruit1+tUVpfEHqRK2AgB7yRJYAtiBxwqwRnS3zDVsFtZ1t9YAJJ9xyZXvKgYY95nsNTwMEpNVV6bhVlhat+MmTENgEwQOBjVebpBq1GNOyl6QtzUiB8ZyFApFSeLxzgRidTnXYCSKrtfKFxLHEchwe4AAaYj+3A1v1zagAwh+GVIIIJ+5BJiMavL+Hq4BBqh/nTB4HuK10z9exgckJOp+CGclhUM4JZaNxnt8DRPHA7/mSysntpnN6dETMEKffEZyfYjVh6bQp00BDzLfURPMj75z/AH0XU8C1Zh6rx8hHJyI5JzORqNfD9Wm3lK6kggWzETn1cW4EyTxxrRHPBab2Z3gm+lo3/as4ujuYP99C7iheCZg8wOfbueP96e7XpVWmlxCk8ROZH/yn7H6aCXpjOzXAQAWIAGB8ixH5c60c0ZlCV9DvwjXqBB6iTwAWLAY5ycH+2rRXqsEBLaQdB2IUXAnAET7GDOne7phhB7afCMa6FNsnTcGJBjiBHOmvSqNy3SPv+oGq0aecTHtOP1/nTPYFpGTgRHYaLgirLhQMcnU6N7aT0FOM40yonUlCgeRvXp3d9e0qMAQZ1uFxrEbOll2TidZqE1fmNZoKL0cp3ybWk7AItODcGqAFVCgGUi9YBUci71HM8rj12uS3lX1zZgBbmLOZUqKZknALFgD6RkAKdCbTplYbgJuHpA+hf3aoQierBtP7uALpyYMwSZ1ZN7vWamWpIUpu5kB4J9AujymW1SkAwI9K4A1h5o6rhVEPVKO4rCAq7fN7UwysUKnNwQSWicGWxyANKq/QjSUSylAADcySAOVugKQSYNogXkeq4FjtluaqMKagKuIjlc4kDBW3EyfrnWu929VltsvbPMYmSvEZFwBM9u/OlvL4QXCtskp9TemFqeY1WllalNDAVhPqlaZqRwPSUIwAYY27dQrbOPO/ZqtICnLVJcuUYNI/e1CscraZuJwYORtrRquQrhUAEFf4gR7iSQZ4jgjGRCzcUab07KYIR/VLMxuImRk4XPfJ9PtqoykBKijbHbKQB5bOex+R45xx84jVr6YVoo0bYhu5LoYM5PwyfePkM6G2NWoItVmVY7EYGOYg8/rnRiUKrkfuyJOePfuefyOqa5PZSk0tFj6P06jUUMAFbvcBPJzgwfrp+9GkAouDOcCILH+mI7/LVd2vSnFKAsH5/nwNGUKFsG2WH8/z0320kDzbI970KpJaoVnsIkf7+ukm46c6y19NYIxaO3IjJPt76su43derChCgEAkZP25j66l2vS1CQwOMCR+idLbLSKavVd0yhLKbpH8HI9zn2+fz+ejOk9UYlmVVeqq2K5zaApn1sWBJkyFJwAOJlzU8OggqAIk4555kfz1BW6MqBf3gReYEZPvkRMD+XedJexi/cE2HhNAKLMCzVPdmyMWk5kGCB7flq2dM6VSp2qKCx62NpYQO02/Ec+08Z0B06ggRXpkGDcMGYkdvwgew4jHzmFeolQPcJi2AzeoR3BB++D9O+gSdhuSoN6pS8ukatFqljghoIkIRDZqCT7yT98aWVOkbTdrTUV6xNMEgFjdhLjLMrMuMkhiCU+mmdHrZgUivOJ7R37SdT9LCoDVooFEkMeZ9RiBIj2/PRXQPZV6m23iENQ3bsFhvUokjkSFQrUBEcwSO2Y0t6j4t31Noq0qe4EH4QQR2PfByOPecd+k1dyjpYIWMj0xycgQQTOBye3tpHSZYINpN3q9l7ZzJJ5BA7icZLeUfAFMoNbxuQbmSriP3ZWQD3gsCeMlTjuMkyd03qoqRVOyvUExUWkAQZEz6BED59vyvKeH6JiRwAcAYx85nMdsakdmpIGBuBPBtB+UFQI/L66CUIy2MjOUUVql4mVklqTqQePQee/r/AM99e75KdQAL5TzyjoVI+6nB+3340z3HW6Ra2tcDESwFp9wSMf21sTSqgAMyKSPUrCI/94YflGtF0IuxdtdiaaDj6L7feI+2tKG59UER/wBU8/UH9Z0Zu9uVAC1LuBlRj7CBn6aEo7Zu4af+k3A/4/XOtUMt6EygNkVOe+s3G/GFXEjSw7lFaDgznt/I60r0BfjPGNao5fBneMt3T9x6RnOnNGqNU7pyk9+NWHbj050/7hLVDUVNavUGg/PEaFrsR31XAqwtq2edeaTtXE99Zq9Eo5h4fW1jc7tTKSAVYi6VgCPSpkd+yRzq69K2UkBjJuUlpM+8ye8E8DF3Jk6rWw31OStNrGSPwKCCuLZqGFYECRC/iOSBp1tizQUYQME5mR8cCBAnuc88TjzUW29nfm14HnUNvt7lLBWKKTOVCyRIEcCAD7aQJ1wi+xQVLFgSAIGOQAJyCc/Idskb7Zr5dRibuZP84xjn9Z1UN91QJISPpzxrXGCZjnkoZ1GYkybmfJPy9o/WNYlMBjPpEEDj+hONVmr4gYZYwT/L7caBqdeuYi4HODp3tmd5jovSEV6FoA4Imcwx7wOcT857ae0Hpj02kH6T/Ma5Ls+ulR8Rj6kaf9B3xr1IMwB3M6FYNhfqdUdKFDHGhK1dEMs6D76A2tCwfLSzq9RDMnPbPtpvs2gffom6p4rpgEU3PH4RAP3aD+WklPxWjN6lP/yMz9l0q3+7AmRgcH31Vt/1b1elRA0PspAPNJs6PU8TKRAtg8jknUlLrIj4Qv0Uf21y2h1yoJgD+f8AnTVfEJSIXPf1f61XtfgjzSRfl61A4BBM+qY+uDBP21j+IGmRAJ/Uf31RB1+o4zAH+vnpU+5clj5jD7kfy7ansk9+XyXzeeLijeqxRzAwfzJP9NNuneONuQVLlMGVgkGfaOfbgc/Y8kbbHksfzOZ1qtGIAOfcn/Whfp0w16hryd46f4lpuSHqIF4Em0GTn4gJnjMY0x6tsvNBKKFJAKuFGGHHB4PHfB9p1wFKriVBIH0x/vTPp+7qU2tkxjtx9tD+mV6DXqfk7HSrVElWZCT3wJ7xzOMZnUwVoFyk+xukD6foa5JX3TyCGMnNwwQRq0dJ6vuFUFqgYR3H9YjRPB8EXqCw7zpKuYbtBj2/zoSn4bCuWViJ5X8LT7rxPf5c6BTxxDFHU6bbbxBTcYMEjj9TofbaC9yLNN1ScsCWIGLoGMe3EaZbGujSJBI0BuN0APSykyMEx/X9Y0Ft9tdWuBAI9iD8s6uCdkk1Q83HRb5zzqOntmGHGZgFRII7dsaK2u6txj6e5012jjuNaeFi+YPsengfI6bUttjXtKDmNEKdaVpCXsDqbaDOhNyBxOmtXjVb6vWjM6ap62LcQKtuvUYONeaWVn9Rzr3U5IumUvp20rVKwU0wbfSzWhCsgk2KfVHpg1GwTj6va/U6e3e2o7JjCWksZ4JIJuE3ZBA7TgnRNSkoVbrYW5pADEBiWgRMSCvpmciRETrU8vcqFrKWtusqhluUQCTAEBe54UhQYkxrzySOu7rQt6n4ieoltNLaffImPnGAPkJ1WmqTUjjuT7++nHUunVdu1h4IDI4iGU8MP8diPoTUOoBjGeP561434OZmlvZnVqgnHA0nWoJzqWo5HOhyknGtNAQXyELU+en/AIa3flvMxONVpMaP2QZiPYd9HFbF5FSs7H0jqS1UgmYHHv8AfQu92Sg5yDpT4VKoQDOf6e2Mae9UoypK+850/iJUrVlR67s1YQDHIj39tV9ujC2SffuP66Z9Vc3w2OD/AJ/xoXc0C6wJPfnH+tTgLeTYmbZgZDcfLnRv/DwKd/cnA7nWo24gkyP121HV6gSIHA41VJBcpS6Pf2gs0Dt27fz1rXRnJNudD7avBJnnXrVG/PQ0g6aZG1Mg+oR8tMNttgYM4nj6ffQJGR/XRNN/bVJIk2/AbV27XAgk5/t7fTTP9hawMOY/p+caE6fTggsZ9vlppuOoqywJBHYHR8DN73ezKOwnDRkz+vvoyruLFjvxj34Gk7b9gJ5PvOg23NQiBjQuAyOfQQaxZvUPp/bU+12FQsTMifyGhdtRZm9wPfVn6dtQqkxnvoeAyGWxbV3rqxWQQDx/vTjpXW1KxwRz+u+h97QULMZ0m2qw88841XGmO5l/2O9u7nT7Z7iO/wDPVN6ZUgx21benUpE6cki+Q6obkRo1a0aVUKXfRV2rotMLqVJGkHVNrdkH+Wmztrn/AI68Sqk0VF0gioBEFWEWiOZmDj5d9Km6Q2CsrO48RuzEoVVZwPKZ+MfEtQA+/GOO2s0k321LVHJp1CZIkAQQMAiX4gYPcRr3WfmP4fg6JvdsEqIrG42i1FOSsAFy18AysFZger0yZMG5p2CTAUwZVTUKlmEkIWIbtI9WQDMkRG71fNqfjpRbagsItgKSzAmooJYQsDAwSIHr9XpICpYLVQS6NLBDibvLVmBtbBgnmeGIxKL4o1cvqZI//wCSlkYV4BOLVLEyf4QEyFYSZI5zqq9Q8O+W5gh1J7fMmMcgHVwHTKVZGqOeazApcLvUvxC0gnIJMFgR7gaA2NMIxpx6lF2DBF3Ab545/kOxQbTM2fGpI5v1LorAkx/j/wA6UpS9tdj32yWp8SQ3zIEj55Ib6gx9NU3rPhsLL0/UPxKD/McyNbsclLRzm5Y9Poq+y2Nx51aek9ByrcLIBmOfv20B0zbXmwD1Cefb7frOrjt6q01AbtnEyf1/fWpRSM8pOT30bbagtOr2nj6Y9tC7/fVLsRGZz+WD215sqqs5buf5+2g99tKj1AAeTEfU6aoipT1oV9TYuM/F+hA1J0KpHxfPnsO+nFfwoSBD5PJj+2ptl4OCH1MzfYD8+f7aP22K5uivda2Cg2qcH/Ogdx0lVEhvvq57rwmpkiow9sCP1Olw8Du3/wDsuP8ApP8AnVPG/guORrzRTH2RHAOrP0DwA+4peYXsEwJUm7OSDjA++Rq1dE8FJT9VWKrdhm0fbufrj5at23AAjAHaO3y1Fh+RrzN6OJ9Y6A+3qMjKYBw0GGHYiRn/ADqJ9i2MEHuI/wBa7rutulRCrLcCCD9DB5HbA/Iar1bwjRDSFIwcXEiT9TP84+Wq9kGWSRy1a9i25z762oVxInv8udXXqXgksLlPqkkT7dhgDPzzPsNVjf8Ah+pTtZkIHuQY0Li0LuL7IdzUA4Go5B+WtRRb8X5akakDquwdLQR043MACR88attMQIn89VHZUc/0xqx0FJKn35H+9TiFCdOkT7ujKHVT6m5pNAkT3+urhuTHExqtdbpXSRzoHE0OZL0TqB9JBOOddG6P1CBx/vXHuk7k06oB4nOuo9IqXqCDqkNjLwXXbVLhOttwcaF2VWFkmI5nsNK+r+K6VNGIkwDEgqJEgAlgIBYWgxmZGJOpPJGG5M0wjKXSC62+MOowSpCyMSwI7Z/LXIN5QeqAQDTY3WmSBAJBzkAWgn5495D2r4vqNVQEeguVObX5gYBXH2xHcTpdueqtJTymU2tYEYmYFvL5xBI4MSYOubkyNv6TpQilFWUh+gVASLLsnMAT9jmNZq8L1WigC1Vc1IBeBTAubLDKEyCYJJJJEnWaR7s14f8AZh+2v+ZYNj6QGco7Ai2FIKrMASHIZrpJHJPJHZTUpmjtr09EsAT+KZJkZgEwJOePcA6l3zVrUCgAg2mpcZWATJtKlsekQRASDaRbpRvq7NURVKuoJGLIsBIUKA3ynHbPbTJfStC19T2PujvWKQr3HuXJuAIERggZEmJ/DkDkra1TeJS0CZDD1Gc5AzyfkMmMROvRNtVc+Uky34oIj3MgwFj84GrNtPBHeo+f+mJj7IoH5HS4Qk3aRWR6oDSyuvlhfMnt7Ed/kR7yNebTwS1IyzSnqtAPqHtwI9+PbjVo6Z0KnQm2bm5YxdA4HHHf6k6n3SMcAhh8zH9v563Yocdsw5VyOeHwGyVTUpkHvBgZPIH+8Z1B1Hw8/puIVhnv/YQdX56lpyD/AJ0r6iq1AQTj+h/troRaOdOLSKbt+lCn6rp547/POdE03C5tHy41p1EWG2cdj3/xofbVzPM4/X01qUUZXLdDJOo99SNugczpZVbGNDLuJOTo0hbnWh15g+upaVXScVD2xqSnXPYnV0DyLDTrfY6OoVRqt7fc2nPfR9GtPGqaGRkPqdTGtXM9tCU9wAdbjeA476AZZpXa2fftjQVFxUQFhggGCPuNEb5SUMDPA55PExmPpoTaUmVIci75TEduZOqAfYo6l4WpOQV9BHYcf6/X3ru88K159NrD5Y+sz/nvq/imT9NR2QeNC4Jlq1soVXpNajFwj5wf/H8zplt2tiTJOrgyAjMH7f50g6l06w3KCOeIgcRHcfTQuNFVuzx6oAM6q+83kMQBOmFetCwT/P8AUaTVWAONA0E5+AcP6pjV68M72Etnk4/XvqgOSDGrbstu9GhezqjZUBiAVIaPxSDyJxiZyM6zznGHZqwY5zf0oddX6zUquaNEYQG4taAGjDC4iYyMZMGNVyvs0pozVH8mJUqKsWECAAFZpnJhUBIOFUTDyt4mW1X29SnTDgqGDBFJm0uLiPLNrEHIUWCBcFIH2NahUQ0nqNVqhwaSUhUIUNKzc8AiD8WSoWVJaSOTkk5uz0WOKgkhN0/qFJK5C/CL1NRixZ7hhVVzNhYnBg4GcSWW/qUadABmvquLWu7MxVlUALLHiZKwGuMiEKirR21N3C1agdQRL8XSSphZwVJxNwbuwzoXf9ONQofgIMC0FyYaVEkgFgfwkDLdydUt9sJqloOTo0j02WiVHm7xleENolbxAgYgAEQdeaqtevtAxBWox7n3PfhwOfYRr3Tq/Aq2dRQiqzUnBBBnI91OB2IIJ4M8j6sdt0+n5wcqpkQQAbok9wR7zn6fSGrtjB7AyFIEgScfESY49gZ7AlR7R37iBJIwLgQRMSBzIMz7HB7azqSloa047LRtK6U0AoWxzYsAZ4PM9uY/phgnUcZBHbIP/wDII+86q43RK+oliSI9wfc59Uf9J/po9N66RNpEYM9/Y59vb2mBOtSyeBVIb1N6O/3Iz+cZH5aw1QeGB/8AdoMr5jBkW6IngkfL1cc/Ln8ik2fBCgNj0k8xzkyw/mM8DTOQtwMrUSRmPlk/40m3W0cEsRIz/rvppUq2iRkZx3Ecz+vzxrdSCJB+2iWVxETwRkik9Q2PmYZWAnBBgiftB/XGllfw86g2m6JxkH5Y7/bPy10N+nU39RkH5H+2ltfYFTiSPy1tx+p8HJzejadnP6TsMkfr/wAal8teQ31GrjuemJU+MZ/iwD+fcfIzqt77w61I3AF1HsM/KQP65+2tkMqkYJ4pR/JolAETPH9tbtXAiI0NJg2qYHMCR99R+WfxBgD7gj+o0wDlWg39qHOMakob8mQDH89ByB7fbW9FgDjjUCVjfav3Y6Y0XEHA0j8+QNTpVYiERmjJgEgfU8AfXS5P5Hwj8Dld4CIPGgKjZ99aDpG4N3whlwaYYGpiJNsheTyWEcc41YOneHGQcCTkhyssMYlGYIDnNx4Ez2x5fVY8a07f4NuP0mTI6apfkXU6FQAFhaDgXTkwThQCxwOYjW6be45qKqiJMAxJP/UOMTORcMZ1YK3RR5bOtOox/hp1AWOeAzuAR3gkRA+mkm66TXqISQ4IiEi5lZvUVIpVvSRIEk4nAI1zsnrc3aVfwdKHocK09gu/2hpAEOGkngEEc9j9D+R0uq7mQRonqGxG3UGoacEwzQSBJGWsm0ngywA5DCJ1lbZU2yj23cXhgsmbQGIMkiInmfsNXpvWpxrLpmL1foJJ3hVr4K1X6Jf8Jj+Q/uY/p89VzqWydHgq0Z7Egx7YHaP9cDpHS+ktVJsZWtJuCnODEiRBnseD+epOt9CTyy34Ykhs2yY5xJkj2In66bP1OBtJS7M2P0edJtw6OW7MFWDASQQRJIBIMjIyBI1DvervXd6ZVKROCbJgcIogkKMxgEwq+x1dk6AieWTMVGqIDBxUg+XasF3JgkDgwAQOQj8QbWshFPb7UQB6nVLVqVFgGAx/eQIjut5ACybsObJGb+k6vpMM8UXz80Z0WgKaBDc0VWUvTQtLqGuYQrBgqhjIGPVzctp1XoCBopSKhHwQAshcI8EC4ubiGk+iQvqB0m2tDc0qqtd+ysRbKg3H0eoKVUlQwBJIxicxh1tuninUaGkM1vm4ly4UuSCnoEGQCoBzkzBxyvwbrBKwJc+a6+Y34WKgM5hQGNODZ6SLWC8LgwQZtiVZjcVIyBLSIMhT6kloXAGeEkiNGb3w0gplvSYUl2Bck3yJFtRpMgPw0+WwIA5rW96T5VTyhTZmkiLrSpzKs0kTC5vHBgxBBKKvZTk6oZL03brhadUryCGcAg5kCmQoBmYHvrNJP/ycWfDAiWaSIxw4A+gwNZo/5B4s69U2CopZ3wg5+gyTMwYnAHbAM6EZ197XgTBIOSBnJ5PvMz3ggGb/AHj+oU/b1OGGJnIVokj3LATPMECPa7mkjYpWsZmKfPYyUBz9cn56zuNjlNoF2lYT61ZCYn0iRBzIRieDEniZgZGmO3FQEhmWqmCR8JEGRgmPeQMnHMToYrVeoQtomWGFi0GASIuLSSIMD4iJg6xtiFIdy05AugASfZTH0BM8d86tNx6KdPsn2jWz5TQyn8TEmY5gmSPeYBJP8RIN/wCJhgpLWsMgzg2w0iMHsYMyOMZ0peokEM64BwCZ4wRHq/n2meNQ16au195nEm4xgkibiIOTiR7ZjTVkXnQHFroYM7LUuzAIDA8FCYVswQwPfTUH1HiDj5i7jPyPb56RLsUUrTLOHACw1RsBoiZiDHb2n7E1KLIpS4CMAqxkkEyBIghTJgtmBnTXkh8gcZfA6p4PP56ldBEngd5+/Ole36kSouUqxWWU8qe8n6yNTVN5x2ziIzHtB4+erFyV9klSkOY/1+WoH2xJEfn8tRioRySZJ+UmSYie2iGJYenM8Ge/259/1jTHJXkwzxW+hfuNu9IlhEfizgz/AH7TryvslroyhrWI4JkHM/UZ9vfRKVlOGNx7ATngTjBAnj5aE6jtJNyzI4K+/POmLMvkX+nfxorHUejvSMOpHseQ30Pf6c616T0OruHIX0ouWYzA/ISSf4QJ1cKHXqKApvKiKQASjQTBEyZBAxkDn+WpKe62rUSNqbAGZrivpDEEgtIusIwSuQoxABOql/UEk0u/8BQ/pltN9f5Fe36dRoMSf3tmS1W1KQj38yLsiBkrkaN3viLbsrpu61tCLgCylSoJxCDIBHDAxHcka1dtuFVUfb7uqbRhyASBa5UoWMqpmDMj2Oo9t0gmlH7PtKVjEiqfWFUEBpNRrogcGVNomBE87JlnkdyZ1ceGGNVFGu08d0qjinsttUNE2r+0sClKWaJkkM4+cTMcDOjPLd6ztWag5pn02LJQSDFzicyCWFoniPiPm43awQ7NUKC1SsgHCgmxZUNnBz8Q7RMadDwCfLHBVLSDdHbImZYn09854TySdsbxdDav1dlgXhQPepEzgSQGPPFpE55jSjqfiaqxsBCUyhmoabYAgEC+oDeQQBcuZBBaY0fut0aYN7KFW3gZMXAMzMJU+7XLic+6VfF6EzTqUgGUmSGU+4UsQbhIEsCRwIyAbcyKJMu3qVFTNIBCfUFIb0iP3sVbbjE3B7liMFiNG7TbW/vG9JhixZiSYHqBcmQtoAwp+KMerSmv42WnSZXTzCxzURRTDFQSCDUzIWFiSYzjANW6j1j9qAVvJRTJlC+bsXOYAeACYuHcATELVMtui5bnr1Om59aqYIKgk3Et6JfLqVl/TaBExAUDSFut0KrFaNU0Aok3OMSSGw4BVc5N4BDkgXNqqU9tVWkwV0ZZghbRCqbmutWVkKD6rzKnIj1Q9S8XMNqtEBDVDSWC2YMgc8GJWAQBk55JqDb2DzrSLQKlQUUJrU2EOFS2oARIlnt97jbnNxA1r0jqLNaHCimzlT5kgWx3VEOQSDB5J5AIJpXTK9esGGKmfUrcLEkNzBgsxJMBeTgnTLfbquiXWtTGFIhVwMkkSSp9JME4tb2JJcX5B09jLqj1Qz00ChyLiZvPfhhCzIicRgYKZhqPXNFgBdVe0srmSzqKgIkiAbXZ4JM+qCIE17a13qOVWWMA5DNCgwok5gBgBgSSBBxq3dL9dNWQ043EBoZvVUUorETkF5m0mSQgAI05aBYBtem7q+mC/mwzBuYAUtgWC40wMwefYgEgnqVDzaDIVNQmFW1TcoQsYuHoDER6QACEIA4GmldGp1EICol3Y5yL1BheQQ0QDIC/IETrWzSoVIqAN6j66QLEQpiWzOLbh7FgBhiPJJkpnOj1J0lUrbpVBIChiAM8QHxrNXNuo0iSWq3H+I0aZn2Mv6iI9/yHGs0ywS8iaT+Zlw4F5+J1tBKuAoyJJBtAgEHhToqnvFdblhxMC0gkuPngD/uPAB4Gl9PrtNVAhwTj1U2QE+01VUFucTPMan8mkz+YyOagnKqUMHiXR7jj+J4yfSMQmg7GG32EKcgs3xEcfQHso4E9s8yTDsqt370nDSyACIQ+lSJPLj1+4DgYkyt323ao/lLUrIpX13PePUYVYZmBvaQQY9IOcro+pRqGCtZmIIkMKKgqCLgLaMqxWYOYPynV0iWMqyq34VM5zBz2wcA8Z0r2m6tX8KFyw8xntRRfC+WcFzwRYRPdgY1u25pXMlR5Hw2tAUGMoxVQskEehmMjMe872VFXzGQtkhVAaARaQJUlsGJUDBHvmqRLYZtqNJKZSmt7NM2gC8mA0lRaoJMmYwflOot509q9QLQYAiAxALQnBhiRA5gZkjItk6Q7bou3ao1NdvU25SGFRQUkmQpVkqCRkGCAZUSMDTPYLXppK176zd/KVQygLJAyARJJybo4GAVuO1YxS0E7rolXb+qLryFIGZgGJgYOcR2BHcRlXaMVkL+84zcBMZOBLfIjn31v1zqdSrStdxSSD6wgd6hhiVUA49Kk4gkDtpJ0be11SN3+JmUA4uBJK1IgGkvwj1WETJ4kRzcfsK4KX3A3XKe5UzTCwttytVgKskXXD4e0ntnA0Z0Xf7imS9WqFCAH/lvVexlAUKnlqQSZALHNjwCM69G88moQQz5W30qReSEQSAD5lzW3fcBedD7nd7ms0ftFOgeGQfvaqkYRWtZKLs0QctHEk8DwhJ82GpSiuHgZbXpvlqLazusOzA0SXtksQoVjJGFyDxiYI1uKdHzPMprBafSxQVASywVpsrQFj1SLhOcidVo1d7URKdOrSNJGN1a266IJPlrwSTNtpUSBdidNadZ7FpJfbYFao7BCSYPCsqMbiogT7SZLGqp2SyLqvhyjUuJ3FRGNtnpAhEBCqb/+WeB3Yey8ah2nQVpsGpmoxVVlGq3LVtfzAxlWVobIskBVOclzLR2yIbr2qVSYmoLgwc/ElmbTAwJloGSAdWbpG4o0xUqIQwCklwpJKg4/eEt5nfuJI+U6ierIw7Zbqq6QlFaAPpLMQzYmAo4cZm5iAJwp1h8uiplgY7G0LPvCABRifn7e1cqeNlrOyUmNgkMQsOARhihhyCByBiZKxnSnxL4kdKZ8lQ7MB6nBBQMCBC1CrFu9yrESSYGFzyTlLggo40lyLD1rxNSpHza1QKikBUWC1QhhaRJi1WkiDmGOQuqhufHdeq3lUaKlHGL0l3BHOLSPxZJ7c8TQ+o73cWJUrD48BwQSbTwZM8+5gqcTzqejv6ilSbxTXNo5tOBItIywiQscewOnrE4gc0Muq+fXMPTqsEgeXaERLSAPQrQgwRk4tntpXtui7hhCbesgDEZV5wpILEU4MnmebhEc6abPqvmVTe5AUYpBiHWACoBCFTkzPA4BBYE2elQDAFXZOW9RJYQGBIueD2a0R8OSedFFNdi5SZW9hS3Ao2B2WYYXiPRi4cG/k4wBOJyQRvKNAiKqQ0MFqCFjJHwk8CftHKwNMtxRIPpJdCYK2KMBcr8cQQI+Ad5A0s3Ycu9NE9B5FT4fMICnBiU9BkyIkTg6lrtiyGqgWfKZlJQLIpH1EusghYwMiQWmOTJ0gr9Hhn9Rf1YYEL6Rkku2cTJhT7A4OrT0Qbigz3ozJkKCIuNxETNgeGIkiPTkHtH0zZKtNldJrBS0AmTgfwkASxCkwJNRgDEaLk+yCjq27CU7aCrapaQC34qZN2XNgW0mD6vSpkzOlvQE8+qtOoXjALK6gqCbvx4GZOMkmMZlv4l2Zo7YE4au8MuSFAClTcObgRxIheXmdIegdPRqqtUlQLi57QwULBGZF0key++NNW0WmEdQdKdSooapYD6rQVGIPJZzBJuuM54HfTHoHXVqNLEhbiGUMFIuBYWkQOEkgW22mDDW6XeMPDq7ZqTU3WrRqIChU/wBEqXZNp8wnAJHH00D0fqCh0UiV4JIBIB+K2StgkyCGHeQZgXHaIy6b7qq1CtQ1rKtnqA9SuqsAQwtFzYDENmGWYOiX2YZRFSkEVrrzVgYjFgAQVEBPpAgi4CIINfXp19KmHrKrJUZSahNsm7u5IpgLST0k5FVSAc6a7Xqa06TUvMRxcGSwCfNBxclqlnUgQFkZUcE6lFEtXoFeTY1ML7Hyue8TUJImYPtHHGvNC1NqxPor1reP3RREkYaFPHqmcnM5POs1Nk0Xip1OiSAisqHIqX8gzEAfhz3JJmccEWl4goVWFKjVdKhJvUU3W0KTcbnUIGuFt3aZzGkXS+l7iilKlX9IAhWEkuFmFAHDBecyBkxnTNFtqLerG0KlFghYBURmKYkgyGeYhrh/CIz41K3fQybj4GFRDBWlUdzwLPKIBJgkv5RXB5wWMdzJ1K1U0GAqVKr3RY5tQBh8QbyVUZmRM9xyBOib9EUBXIJJaLXJMnmHAGSeQV+vGhN3vqjtTcKtlN77Q6EuBI7G1TJDAS2QJYA6eKsZbLchUWla2JXAOQDKtGCRBEmMtJzOfdvVlyylmcMVNOYNqkgXXNj1MXGIIMY7y7PfDinSqGckQqkYnILg8H6YPtobZ4l1JFxLEMAw7RwcwsLzHpEDuQoIbOKh+MIi2mQDcfnOFwQDMe+T7+jfIRBZMQDBttYhiIM8FQ0FTwOYkhQN5uHItQ2qZP7pfVDYIurFVSJ9UgxEETqCv0CgKwqsF8wXT5YOQwN5tmEBDEEKIJBiAdLkg4gfVNnuFruv7VUVApdFoD1U5ZVLM7tK+pnUKGEkAdoD7oG9ZdsibhHvCiWrujO63kM7qT5iozfxAxIE4GhKjrSZCtTy2UkBUuJVlJJ9N5ppTVXEOytB9iYMlLy2dwGHmVBNR2uEAqApJUAvLSQCQFIa34TAOqpjF8oIfwtUog1GUMzuKdJS5qG1l5IcQskNcAHME5ZZgOr0+Fk0EWYPpAQS0qCGpuCzHsQQTgZttXRaC02DoIcyQIqvaDmGFwCypVWtGJIgA43q75S4LFRUJb0U2duRkeYUlvcgSJumYwqUvKDS8MhpvAT0hEPuDiARaCFKvgTcQgxDPnEh6fUdqYolFkog9AZ3AHKtCqiiMzcCJI7SWKjMGZKpVVX1L5h9ohvKYBCcAe10G6NRbnrqWD0ulYlSvlVHckhgVuJN5BWJX1fEI5J1UpRWn/YKMJPoLHTKlKo+3AqvHDm0qQir6iQQbiCACZY2AEcuSqHQpDi0MhgklQo5kyZmoF57wV57BL0/qv7RTBcPuKlVoZWWKYZSFCwYAUBFySQbqgzJGp+u+I2oUgGHlsbEFQH4gVzAW4TI4MEAzE4Fq5OkVVK2DeIejO6lqO2D1EYtTMo0FTeQRTNq3L6f3iwCZnMaovV/Cm7UeazhlIDsG3C3kMQolWIaDKLJEiQDiBq0bfZ10p1Klbc02uV7aYVi1USAhB9DAgmCF4HIgHVdoUxM1VARpIQQq8lWuxcPfMcZgGBoxwoXOS8Cw16iUyrtTK4IIcugwYAgErj0kZYZ7yNPfDgaopSo6hQS0AYe5RdJ9VoAAyACQDkRJLp9K2Tp/yBJ9XoNT1d8EMQ2APhMHseND7sU6L0igNsCKauzAC8gYb1GS84WWye06cIbvSHidDolg0Mrj1sUZgSDcTKz6hcTwTJXA5Jm3fhi5pUtepCi6RBglcxnueR8RMk4VPt+qSxRzBjCrA+YN8gVDHeBAIBGMEbze1QJV2ESJOIMTwACMQmZ4GREaX9Teig3Z9N8pQfMCqPVDXNCCChGRmJMTIu7wJ2K07ZC1LgRm1RDTbiZWAMH1faWY6S0epVTILkk+m4EkAkGD6iSZF3Hz/i0Ma1gW1gAQzCxoEkSYugjmAOIAyAw1fB+SrGNTodUh/UlVJkStrAw08NgWgY9ux7hbjZPQv/AO0KQrQEMQSWHLiTAggFhmY1idVqLN4Tj4SMkAAg4kCST6YjJBK4Ba/tV6wZGDyomIKyJUWj+fp7ASVu09F2J2qVG2yJ8QupMkMCy1KZYMaYtPN9L0wT6sgwAEPW+mPRBCLUQIzeplYkgSHMAemS0ziPTAEyzzfodxTZGpwCQ904dhE/Ctp9IB+wAOTpV13a1CSktUUgKP4rlYrJ9MNwDnMcYHpYntNkEe+60r0jR8ohfTHrNqwMNHdySxtJK+owAZJD6LvxSYtarLINrgRMEAgFTlSZjg25mBE9bolvLdwsFWLZEiBgHBn7986ddE2lQI4pJFrLDOgvc/AWRVT1WXe5+PBzOmWq0Qa9M6gYYkCymHW5wgBFLJaBhMWgdzc1t2V0Vt97RrpWFKi9JhIDFgRCiZt/GbQB6yRBPxXZT1OnGoAFqhKYN7XBgpYAki7ILMGc97bWPp5LnZblKKhfMiLQxJE3MlrISVIMANMxGJ7AD+xTFJ2hHG1rxz+7poyEnJhnknM9z+Ws1Nv/ABAzVDbT28AKoxWPwqF5DQcjtrNTgvklF83yg0aTESxVpY8/8ymOeeMaV7sTRk5Plu2f4ghIP1BzOs1mgx9BZOzVqzHasSxJIRjJ/FaBP1jvojptQmjMnNIMc8sSxJ+s5nWazTWLQS2adOczXg/MBgAD8oA/IaaddpBarhQAIPAjmCf5kn7681mk+Rvgpnj/AHT09s7I7I3mMblYgyHpRke0n/5H31YunjG2HY0qjEdiwW4EjuQ3qn3zrNZpcOv5/wBGmff8G9VzdZJsay5fwmd5aZHB9JI+hI0s6Yx8xc8lj95UT9YxrNZpPl/v/svwPBt18pPSvEcDgTGhuuD92o7FKzEe7KjFSfcgqpB7Wj2Gs1mhj2v2Kl0IOsiKgpjCKtaEHwi3ybYHAi5o/wC4++lPSK7JtK7KxVhABBIIBeipAI4BDMI9mPvrNZo4bmv3Qa+wS9M6jV/aKX7x8qxPqOTDfPVu6xWYmo5JuvK3Tm39nDxPMXeqPfOs1mny+5fsLl9jCRvaj2q7uwhDDMSJW+0wTyIEHtA1DuaC09xYihF8/ci1QAIDqAIGIEmPrr3WaOIh9Gb9iKDQY/dVR9hkfzJ/M6WdU3DKKZVip8tuCRy1Mnj31ms01CwVHP7QMnmv/IUY/KT+Z0x3VdvMPqP5nuKk6zWahGOdrQVqNN2UMxoViWIBM+Uh5OeST9TqlVqh8qrk4CkfI28j2Os1mh8kGuzpD9lqGBI3DoMcJYPT/wBuBjjA0IKhEwSIDRnj1Bf/AKgL9ABrNZqvJPJDvj+8qDtbUx2wzRoipWYPRgkRXTv7II1ms1XgjN/EHxUW7tt0uPcwxiT3jQ3hARS3gHHl1THzWgSp+oORr3WatdsE36gf+SOxIYj3PnUc/X1Nn/qPvqueEqhbcqrElWZwykyGHOQcHIn7azWaJfaGDdQ3jh4DtAVPxH+AazWazTgT/9k="/>
          <p:cNvSpPr>
            <a:spLocks noChangeAspect="1" noChangeArrowheads="1"/>
          </p:cNvSpPr>
          <p:nvPr/>
        </p:nvSpPr>
        <p:spPr bwMode="auto">
          <a:xfrm>
            <a:off x="77788" y="-700088"/>
            <a:ext cx="1952625" cy="1466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60" name="AutoShape 12" descr="data:image/jpg;base64,/9j/4AAQSkZJRgABAQAAAQABAAD/2wCEAAkGBhQSERUTExQWFBQWGRgYGBcYFxwdHRgYFxccGhceHh0YGyYgGBskGhwdHy8gJCkpLCwsFx4yNTAqNSYrLCkBCQoKDgwOGg8PGiwkHyQsLCwsLCwsLCwsLCwsLCksLCwsLCwsLCwsKSksLCkpLCwsLCwsLCwsLCwsLCwsLCwsLP/AABEIAMIBAwMBIgACEQEDEQH/xAAcAAACAgMBAQAAAAAAAAAAAAAEBQMGAAIHAQj/xAA+EAACAQMDAgQEAwgABQQDAQABAhEDEiEABDEFQQYTIlEyYXGBQpHwFCNSobHB0eEVM2Jy8QeCkrIkRMJD/8QAGgEAAgMBAQAAAAAAAAAAAAAAAgMAAQQFBv/EACoRAAICAgIBAwMDBQAAAAAAAAABAhEDIRIxQQQTUSIyYRRxgQWRocHw/9oADAMBAAIRAxEAPwCWntFcQvrIMCBwQGMypjEzJPc41OdkoD28mRDL7EnBCzwTknj66r1XrT+pFNgEWhFgiGkZWMkEj8jE6za7+oyRcFEqBLMCJaSScg8n7CM8a4DVoq7HlJblBsJb2VBi8eprgMgf1M9slJs71DOxRlAzdHA7n8picrOMaUbPcWkkQpMKbiJIkiQhHIAJGexyNa+JN1UWmGptDAKxXsyhgJDCCWDWiRn4lMRJOGPk6YXH5LHQ3KhVpoT5mURYByjG+/gqODPHqzjQPUJJJm4NBa3hSSCODBAhZaYPv7Jtl1NVmrVkVHWbQMKgItBLMoVuIx+FSMnLBqlRwpWi0GGVqjqp8tiCrkBjhokFRE+8m2smOUvtRKbR5t5gEmACsktAIBhgIWSfljvPGgRvYYeuIJuBki4Ak5xmf/t7QC5qbSsxkVFLi02edKs0HJULnn3jE4gag/4HRcj/AJLNh1RWeZM3BTTkNANoWCMRnOhj6WfkHg/BJtag7FWBEkBZmSOPuQCPlE51Ptf3gEKo4x9YHxCM595wfnMW36SQ9o9GSAC6yYkT/wBojPoGOJMSZWo1JQCpbLBHAdiD/ABEjIiJAJ+RiZH0sn26L4PyD718s4BUgyRiALhwAYAjEjsZ4jW+3LMCWIEIWzyZkAj5XD+ujalKALkHJjkRMnBMlREx9B7A6Dpb9VUMAEViSRzIEgjCxf35PBJAjF/pMl9lcW/Jpstk7gFVEN8EzkE9jj59+5PcHRFTw1UOWNvLEAXGIOR6haZI5OPnGvK+7rAgoloBF11PIIYqSBaFuPxSbcA5yANv+IbgE+tG7WFVSeABgtAj6gzj5AvSqL+phLEiMdHZRDWHu1hiARP4wCIAJwG45zrKvS2GACeTgggxkg+3cduPvqRutWxP7uVBIlI5Pw5DXA5JB5K8HIHp+KyihqUVgYz5okyQIzIHYexj86/TflkWP8hn/AHOSFBwSCYj5ZIJ/X10btdkCQgZZ+RDQFHJj6Z1VqH/AKnCoQiqFcm4A4mPYyTImc9l5xBk2/jVagPlqGiSCwgzMtbIybRgyZAHHGmy9MoNaYKjFui0eSKjWqwEAdyQYAzIBHJgx9e4GsXp+GZj6jwBk+0gDnJHvpBsPEG3qOT5nqOSBV9QtgTKwe/8Uyfrp1+0oAZKKkrBaFkyTgzJmP5aZ7a+GH7aGnSelnlpzGDjGe3IxjTeuhiJPOqn0ahNRirGGzAb0kZiM9pnn8XtOrJXdo5II7RP1z2PzOteCEeGhU4UDVA8gSePnjWpouOM/XOtjvgDBif5mTjHt9P5a3pQVyRn+fbvzx/XRvExbRHSr8gj9fr+miaFEtnt+u2vNttc5E/U8/cHP+vno56wGFGpCDX3AM9pqBrTc1hHP5ahrViBJGc4nQdWo5MQf96Y8lA0bqoP9/nqSQO2B/bXnlkdvbGtkpEnjA/XfQouiFVJbidE01g68p7Y8yRowUfvrRCLQLR4aY/X/jXuvCp9te6bbJRzWp0vbrUAcQ4wq4D2yMC4AZ4ujOCIM6nPh6k8ikwQXZpm1iQo+ElgZVY7RwOASdT9I6ntD61rVWV4ViajkKTwslJksALboIyJtgHeI9zQRTUdA19qyTItVTg25BMtAnJA76zezHujoWBbPpbI0UySAGCqjlAT3IGUA+bZkcmACDvfDX7QgFFkapdcwNrBmEYlYDkAg4iSBJiJL2fiakm3KpS3NRC7LayuyghTcrMzMkYJIFwWMklhKFfHtau5FABFt+Fn/DISf4VJYGIu54/EY40uiXYNT6G+ycs9Jn9UgkXX4HmBA0MjD1lQxBz2E6bbHqG3rIUrrk3Xhyg9YZUtZldihLKIkk5BE4Ik3W0NVGuIckKSVhoZQpUEAEW8yQCzC0ZJOub9Qp1dnXVx5djuxUIytIRgxy0jmILCccRI1S/Bf4Z0laqCCyLmRCyaYDKIYAMCywFmxQZtwoUTBsOutDqy0hIJAcqQ3uLmqkkzi+0duJANF33jSBHlLexJJZsKJIS5Qov5LEkQQRAEmU1fxXXeozghZgsEUi6AFEmeI9zEng41aV+CM61uOoCxXQN5pDkKZGe9zqRZJKmFt59Qn06Q7vxSabMCFZUIkq7sLGYKoIACqIZRKyckwCMU3ZdQrbm1PMsNINc7G5rbeIJJIEt92U41aui+HHlg371KjXvXtMVQ3KtcTPxBpgEMPnmuKsF0TbHxF5bi2rVFq3EGDeTE3GGbmSSR3jsTqbq1Rq7HyiylXNpuuYkQ1hCgEjgi7JkzMST+o7GjZYirAxChebgfxAjtPaBMYzpYengGykioS0ZBSJybbZI5bIjvABGpLT6BRV9x4o3BAUPaEkGoo5Um0mBwsnle5HcaIpf+oW4pBkWrTdP4HDMTMGBcpjJJ7ce/MvUfC9WrLqaqyGJVACTPvY2RyOM5zmCmHgyta7IwNuCPVMTBYlZCrg5JxEH20PGD7QSsP23X6tT/APZ2tODEOrLAgBSCaBx2wZAJ+uj91AoK1R6FN7iAabTeOScYQYIBwT7QQdUbe7N1IDqbiJ7MpBJypHbt8iDo/wAN9HLVBd8BPHAaIME8gfMe499Fxgtl8ZMM3e4RaVQrcr1CBbGYEkT3tnB9+IMYWUfEroPS36/x/WdWXqFGmIgMINpObUJW5D+6GASIgHsSI/DVNz0uOFj/AN3JHMH7fXI99T6Zdgxi4vRc/DvWjuZFawj5oDxH1Jkgf4EZt+x2no+MgzAkrBAmItmQf7diNcq6d090goZ/nwe33/UasPTPFBpE3Asfdu88SeT3P+J1FCtojk+mdC29JqTgysEzyePTziIwMfX7PKe+JhbhJExJP5Hv8sn+WuUdT8eykIff0if6j+/sOc6m8O9fqOsqQhkzpkU30hbkvJ1Hb0s/FjEjnPzkkZOYA76LpzJAM8YHI+2Nc+q9WrkG5wQO8iT+Y+2odv4rak8SzH5nn302MGlsByRdn8UeXUts+pOIjBmRg9o79vkdQ62G7iSDyw+36/l21Wqd27pSylZyMmfkYzGIOTwR75I6P0ypSkFJB4YxkzwZ9sD8zoHT6CLXSJIkkyOygHt2/r+sl7cA/wDgDVdoXFiSWt9h747Dt/j83OwqKOSc9sz95OhUSnQyWlPGdTikNaoRHfUqPONNUaB0a+QNaHbjtqRo1uh0V0SgU7b6/r7azR0azU5Mqj51p1+oUgzVawiVLK4SbpNh9ESZkkn1EEH6T0PGVZwKXk1NxXLEhEY+kFREiKl4JNwaSQWaCsaZdT640lU9LLAcEQvpViIhQfwGATJBByGIVr0zrO8qqqrtlp0ZQ3NtiUhTgBT6qrE8kScyp76zpmporW78Jb3cN+9soEAHylYOyKRAuBYw3LC4zc0+knLCl4UFFb2c3kk3BVEuApANjEGOYKnCrGZGme/8TPXrAoVAEgq/mLYTIBgIjIRdEnMsRkBdVrxltNxUUIrWqWN5nDySO5EjGAotIiLoB0ElsNaHtTru1RHu3Aa5GCqr/vCx4MKRas/xKPSeBBuR9Y3+33TG1Eq0gFlASjXgMzhWZf4biGSQbeAI1Xdp4OqMl6UmtyA105GCYAgAkEeqBmM6n33himlIVf2mgtWCRSDt5pI+AKgByWx6ogc94iojvs8Ox6Sg/eHemraLqUIpvPYMwYZiST7mAPh1BT8S7GmxVdgrIASs1GYloJW++QQMAwBIWRbxqv8ATtnUqOCtRRUMkS4XOe7Qs/f8Q+cWLc7ioHXzVsLFfUWX1ZBPlmmQAPh4xjB1bdESbCtv/wCo7UzSna7dFQzFNVSZPJAJmO2Vg/MzpzW/9UH3YtFOhR9IUsfUbeYCgYHyN4HaDnSCt0As4ve8lrmvvaSwjJtn35OY9tWXY9H8tMKkRJIm3uDlgR740r3Y+EM9r5Yn3njGpTDC68OCSzTM4OWKzE82kfCOI1BU8Z7lqY8lKdFbhDqoHC5AOACY7C7PxHJ043dKiqmSs/Ro5xBUZ/1rWhXpEix1UhYlqQgn3JFUWn8+dW8r+AVjj8lf/wCOb7cg0TVlXsDKKa2m3gFkpiAImCeImeNR7ap1CkSlOpUMspw8gspw3r7yFE/9ozibJtKe5LQK4ancxHkrcVDDgMFkgSBb7AAgYmPqmx3I9K1C8mbjTUEGYhqj/DJEgKCcGecg8t/Aaxpdld3e0qPVSnuLjVt9FO0lnFxjI+MkhslhEHIzpxV2A2tH1s9MVLWVWIKspE+pbgzDOSAeRmcAav4RrFxWqVl824Es1QArzBIIAC+kxgewBzqxdD8KK7jza/nOsiVe6BcT8TTADE3YaC0kZEjLImtDI2ruit1+tUVpfEHqRK2AgB7yRJYAtiBxwqwRnS3zDVsFtZ1t9YAJJ9xyZXvKgYY95nsNTwMEpNVV6bhVlhat+MmTENgEwQOBjVebpBq1GNOyl6QtzUiB8ZyFApFSeLxzgRidTnXYCSKrtfKFxLHEchwe4AAaYj+3A1v1zagAwh+GVIIIJ+5BJiMavL+Hq4BBqh/nTB4HuK10z9exgckJOp+CGclhUM4JZaNxnt8DRPHA7/mSysntpnN6dETMEKffEZyfYjVh6bQp00BDzLfURPMj75z/AH0XU8C1Zh6rx8hHJyI5JzORqNfD9Wm3lK6kggWzETn1cW4EyTxxrRHPBab2Z3gm+lo3/as4ujuYP99C7iheCZg8wOfbueP96e7XpVWmlxCk8ROZH/yn7H6aCXpjOzXAQAWIAGB8ixH5c60c0ZlCV9DvwjXqBB6iTwAWLAY5ycH+2rRXqsEBLaQdB2IUXAnAET7GDOne7phhB7afCMa6FNsnTcGJBjiBHOmvSqNy3SPv+oGq0aecTHtOP1/nTPYFpGTgRHYaLgirLhQMcnU6N7aT0FOM40yonUlCgeRvXp3d9e0qMAQZ1uFxrEbOll2TidZqE1fmNZoKL0cp3ybWk7AItODcGqAFVCgGUi9YBUci71HM8rj12uS3lX1zZgBbmLOZUqKZknALFgD6RkAKdCbTplYbgJuHpA+hf3aoQierBtP7uALpyYMwSZ1ZN7vWamWpIUpu5kB4J9AujymW1SkAwI9K4A1h5o6rhVEPVKO4rCAq7fN7UwysUKnNwQSWicGWxyANKq/QjSUSylAADcySAOVugKQSYNogXkeq4FjtluaqMKagKuIjlc4kDBW3EyfrnWu929VltsvbPMYmSvEZFwBM9u/OlvL4QXCtskp9TemFqeY1WllalNDAVhPqlaZqRwPSUIwAYY27dQrbOPO/ZqtICnLVJcuUYNI/e1CscraZuJwYORtrRquQrhUAEFf4gR7iSQZ4jgjGRCzcUab07KYIR/VLMxuImRk4XPfJ9PtqoykBKijbHbKQB5bOex+R45xx84jVr6YVoo0bYhu5LoYM5PwyfePkM6G2NWoItVmVY7EYGOYg8/rnRiUKrkfuyJOePfuefyOqa5PZSk0tFj6P06jUUMAFbvcBPJzgwfrp+9GkAouDOcCILH+mI7/LVd2vSnFKAsH5/nwNGUKFsG2WH8/z0320kDzbI970KpJaoVnsIkf7+ukm46c6y19NYIxaO3IjJPt76su43derChCgEAkZP25j66l2vS1CQwOMCR+idLbLSKavVd0yhLKbpH8HI9zn2+fz+ejOk9UYlmVVeqq2K5zaApn1sWBJkyFJwAOJlzU8OggqAIk4555kfz1BW6MqBf3gReYEZPvkRMD+XedJexi/cE2HhNAKLMCzVPdmyMWk5kGCB7flq2dM6VSp2qKCx62NpYQO02/Ec+08Z0B06ggRXpkGDcMGYkdvwgew4jHzmFeolQPcJi2AzeoR3BB++D9O+gSdhuSoN6pS8ukatFqljghoIkIRDZqCT7yT98aWVOkbTdrTUV6xNMEgFjdhLjLMrMuMkhiCU+mmdHrZgUivOJ7R37SdT9LCoDVooFEkMeZ9RiBIj2/PRXQPZV6m23iENQ3bsFhvUokjkSFQrUBEcwSO2Y0t6j4t31Noq0qe4EH4QQR2PfByOPecd+k1dyjpYIWMj0xycgQQTOBye3tpHSZYINpN3q9l7ZzJJ5BA7icZLeUfAFMoNbxuQbmSriP3ZWQD3gsCeMlTjuMkyd03qoqRVOyvUExUWkAQZEz6BED59vyvKeH6JiRwAcAYx85nMdsakdmpIGBuBPBtB+UFQI/L66CUIy2MjOUUVql4mVklqTqQePQee/r/AM99e75KdQAL5TzyjoVI+6nB+3340z3HW6Ra2tcDESwFp9wSMf21sTSqgAMyKSPUrCI/94YflGtF0IuxdtdiaaDj6L7feI+2tKG59UER/wBU8/UH9Z0Zu9uVAC1LuBlRj7CBn6aEo7Zu4af+k3A/4/XOtUMt6EygNkVOe+s3G/GFXEjSw7lFaDgznt/I60r0BfjPGNao5fBneMt3T9x6RnOnNGqNU7pyk9+NWHbj050/7hLVDUVNavUGg/PEaFrsR31XAqwtq2edeaTtXE99Zq9Eo5h4fW1jc7tTKSAVYi6VgCPSpkd+yRzq69K2UkBjJuUlpM+8ye8E8DF3Jk6rWw31OStNrGSPwKCCuLZqGFYECRC/iOSBp1tizQUYQME5mR8cCBAnuc88TjzUW29nfm14HnUNvt7lLBWKKTOVCyRIEcCAD7aQJ1wi+xQVLFgSAIGOQAJyCc/Idskb7Zr5dRibuZP84xjn9Z1UN91QJISPpzxrXGCZjnkoZ1GYkybmfJPy9o/WNYlMBjPpEEDj+hONVmr4gYZYwT/L7caBqdeuYi4HODp3tmd5jovSEV6FoA4Imcwx7wOcT857ae0Hpj02kH6T/Ma5Ls+ulR8Rj6kaf9B3xr1IMwB3M6FYNhfqdUdKFDHGhK1dEMs6D76A2tCwfLSzq9RDMnPbPtpvs2gffom6p4rpgEU3PH4RAP3aD+WklPxWjN6lP/yMz9l0q3+7AmRgcH31Vt/1b1elRA0PspAPNJs6PU8TKRAtg8jknUlLrIj4Qv0Uf21y2h1yoJgD+f8AnTVfEJSIXPf1f61XtfgjzSRfl61A4BBM+qY+uDBP21j+IGmRAJ/Uf31RB1+o4zAH+vnpU+5clj5jD7kfy7ansk9+XyXzeeLijeqxRzAwfzJP9NNuneONuQVLlMGVgkGfaOfbgc/Y8kbbHksfzOZ1qtGIAOfcn/Whfp0w16hryd46f4lpuSHqIF4Em0GTn4gJnjMY0x6tsvNBKKFJAKuFGGHHB4PHfB9p1wFKriVBIH0x/vTPp+7qU2tkxjtx9tD+mV6DXqfk7HSrVElWZCT3wJ7xzOMZnUwVoFyk+xukD6foa5JX3TyCGMnNwwQRq0dJ6vuFUFqgYR3H9YjRPB8EXqCw7zpKuYbtBj2/zoSn4bCuWViJ5X8LT7rxPf5c6BTxxDFHU6bbbxBTcYMEjj9TofbaC9yLNN1ScsCWIGLoGMe3EaZbGujSJBI0BuN0APSykyMEx/X9Y0Ft9tdWuBAI9iD8s6uCdkk1Q83HRb5zzqOntmGHGZgFRII7dsaK2u6txj6e5012jjuNaeFi+YPsengfI6bUttjXtKDmNEKdaVpCXsDqbaDOhNyBxOmtXjVb6vWjM6ap62LcQKtuvUYONeaWVn9Rzr3U5IumUvp20rVKwU0wbfSzWhCsgk2KfVHpg1GwTj6va/U6e3e2o7JjCWksZ4JIJuE3ZBA7TgnRNSkoVbrYW5pADEBiWgRMSCvpmciRETrU8vcqFrKWtusqhluUQCTAEBe54UhQYkxrzySOu7rQt6n4ieoltNLaffImPnGAPkJ1WmqTUjjuT7++nHUunVdu1h4IDI4iGU8MP8diPoTUOoBjGeP561434OZmlvZnVqgnHA0nWoJzqWo5HOhyknGtNAQXyELU+en/AIa3flvMxONVpMaP2QZiPYd9HFbF5FSs7H0jqS1UgmYHHv8AfQu92Sg5yDpT4VKoQDOf6e2Mae9UoypK+850/iJUrVlR67s1YQDHIj39tV9ujC2SffuP66Z9Vc3w2OD/AJ/xoXc0C6wJPfnH+tTgLeTYmbZgZDcfLnRv/DwKd/cnA7nWo24gkyP121HV6gSIHA41VJBcpS6Pf2gs0Dt27fz1rXRnJNudD7avBJnnXrVG/PQ0g6aZG1Mg+oR8tMNttgYM4nj6ffQJGR/XRNN/bVJIk2/AbV27XAgk5/t7fTTP9hawMOY/p+caE6fTggsZ9vlppuOoqywJBHYHR8DN73ezKOwnDRkz+vvoyruLFjvxj34Gk7b9gJ5PvOg23NQiBjQuAyOfQQaxZvUPp/bU+12FQsTMifyGhdtRZm9wPfVn6dtQqkxnvoeAyGWxbV3rqxWQQDx/vTjpXW1KxwRz+u+h97QULMZ0m2qw88841XGmO5l/2O9u7nT7Z7iO/wDPVN6ZUgx21benUpE6cki+Q6obkRo1a0aVUKXfRV2rotMLqVJGkHVNrdkH+Wmztrn/AI68Sqk0VF0gioBEFWEWiOZmDj5d9Km6Q2CsrO48RuzEoVVZwPKZ+MfEtQA+/GOO2s0k321LVHJp1CZIkAQQMAiX4gYPcRr3WfmP4fg6JvdsEqIrG42i1FOSsAFy18AysFZger0yZMG5p2CTAUwZVTUKlmEkIWIbtI9WQDMkRG71fNqfjpRbagsItgKSzAmooJYQsDAwSIHr9XpICpYLVQS6NLBDibvLVmBtbBgnmeGIxKL4o1cvqZI//wCSlkYV4BOLVLEyf4QEyFYSZI5zqq9Q8O+W5gh1J7fMmMcgHVwHTKVZGqOeazApcLvUvxC0gnIJMFgR7gaA2NMIxpx6lF2DBF3Ab545/kOxQbTM2fGpI5v1LorAkx/j/wA6UpS9tdj32yWp8SQ3zIEj55Ib6gx9NU3rPhsLL0/UPxKD/McyNbsclLRzm5Y9Poq+y2Nx51aek9ByrcLIBmOfv20B0zbXmwD1Cefb7frOrjt6q01AbtnEyf1/fWpRSM8pOT30bbagtOr2nj6Y9tC7/fVLsRGZz+WD215sqqs5buf5+2g99tKj1AAeTEfU6aoipT1oV9TYuM/F+hA1J0KpHxfPnsO+nFfwoSBD5PJj+2ptl4OCH1MzfYD8+f7aP22K5uivda2Cg2qcH/Ogdx0lVEhvvq57rwmpkiow9sCP1Olw8Du3/wDsuP8ApP8AnVPG/guORrzRTH2RHAOrP0DwA+4peYXsEwJUm7OSDjA++Rq1dE8FJT9VWKrdhm0fbufrj5at23AAjAHaO3y1Fh+RrzN6OJ9Y6A+3qMjKYBw0GGHYiRn/ADqJ9i2MEHuI/wBa7rutulRCrLcCCD9DB5HbA/Iar1bwjRDSFIwcXEiT9TP84+Wq9kGWSRy1a9i25z762oVxInv8udXXqXgksLlPqkkT7dhgDPzzPsNVjf8Ah+pTtZkIHuQY0Li0LuL7IdzUA4Go5B+WtRRb8X5akakDquwdLQR043MACR88attMQIn89VHZUc/0xqx0FJKn35H+9TiFCdOkT7ujKHVT6m5pNAkT3+urhuTHExqtdbpXSRzoHE0OZL0TqB9JBOOddG6P1CBx/vXHuk7k06oB4nOuo9IqXqCDqkNjLwXXbVLhOttwcaF2VWFkmI5nsNK+r+K6VNGIkwDEgqJEgAlgIBYWgxmZGJOpPJGG5M0wjKXSC62+MOowSpCyMSwI7Z/LXIN5QeqAQDTY3WmSBAJBzkAWgn5495D2r4vqNVQEeguVObX5gYBXH2xHcTpdueqtJTymU2tYEYmYFvL5xBI4MSYOubkyNv6TpQilFWUh+gVASLLsnMAT9jmNZq8L1WigC1Vc1IBeBTAubLDKEyCYJJJJEnWaR7s14f8AZh+2v+ZYNj6QGco7Ai2FIKrMASHIZrpJHJPJHZTUpmjtr09EsAT+KZJkZgEwJOePcA6l3zVrUCgAg2mpcZWATJtKlsekQRASDaRbpRvq7NURVKuoJGLIsBIUKA3ynHbPbTJfStC19T2PujvWKQr3HuXJuAIERggZEmJ/DkDkra1TeJS0CZDD1Gc5AzyfkMmMROvRNtVc+Uky34oIj3MgwFj84GrNtPBHeo+f+mJj7IoH5HS4Qk3aRWR6oDSyuvlhfMnt7Ed/kR7yNebTwS1IyzSnqtAPqHtwI9+PbjVo6Z0KnQm2bm5YxdA4HHHf6k6n3SMcAhh8zH9v563Yocdsw5VyOeHwGyVTUpkHvBgZPIH+8Z1B1Hw8/puIVhnv/YQdX56lpyD/AJ0r6iq1AQTj+h/troRaOdOLSKbt+lCn6rp547/POdE03C5tHy41p1EWG2cdj3/xofbVzPM4/X01qUUZXLdDJOo99SNugczpZVbGNDLuJOTo0hbnWh15g+upaVXScVD2xqSnXPYnV0DyLDTrfY6OoVRqt7fc2nPfR9GtPGqaGRkPqdTGtXM9tCU9wAdbjeA476AZZpXa2fftjQVFxUQFhggGCPuNEb5SUMDPA55PExmPpoTaUmVIci75TEduZOqAfYo6l4WpOQV9BHYcf6/X3ru88K159NrD5Y+sz/nvq/imT9NR2QeNC4Jlq1soVXpNajFwj5wf/H8zplt2tiTJOrgyAjMH7f50g6l06w3KCOeIgcRHcfTQuNFVuzx6oAM6q+83kMQBOmFetCwT/P8AUaTVWAONA0E5+AcP6pjV68M72Etnk4/XvqgOSDGrbstu9GhezqjZUBiAVIaPxSDyJxiZyM6zznGHZqwY5zf0oddX6zUquaNEYQG4taAGjDC4iYyMZMGNVyvs0pozVH8mJUqKsWECAAFZpnJhUBIOFUTDyt4mW1X29SnTDgqGDBFJm0uLiPLNrEHIUWCBcFIH2NahUQ0nqNVqhwaSUhUIUNKzc8AiD8WSoWVJaSOTkk5uz0WOKgkhN0/qFJK5C/CL1NRixZ7hhVVzNhYnBg4GcSWW/qUadABmvquLWu7MxVlUALLHiZKwGuMiEKirR21N3C1agdQRL8XSSphZwVJxNwbuwzoXf9ONQofgIMC0FyYaVEkgFgfwkDLdydUt9sJqloOTo0j02WiVHm7xleENolbxAgYgAEQdeaqtevtAxBWox7n3PfhwOfYRr3Tq/Aq2dRQiqzUnBBBnI91OB2IIJ4M8j6sdt0+n5wcqpkQQAbok9wR7zn6fSGrtjB7AyFIEgScfESY49gZ7AlR7R37iBJIwLgQRMSBzIMz7HB7azqSloa047LRtK6U0AoWxzYsAZ4PM9uY/phgnUcZBHbIP/wDII+86q43RK+oliSI9wfc59Uf9J/po9N66RNpEYM9/Y59vb2mBOtSyeBVIb1N6O/3Iz+cZH5aw1QeGB/8AdoMr5jBkW6IngkfL1cc/Ln8ik2fBCgNj0k8xzkyw/mM8DTOQtwMrUSRmPlk/40m3W0cEsRIz/rvppUq2iRkZx3Ecz+vzxrdSCJB+2iWVxETwRkik9Q2PmYZWAnBBgiftB/XGllfw86g2m6JxkH5Y7/bPy10N+nU39RkH5H+2ltfYFTiSPy1tx+p8HJzejadnP6TsMkfr/wAal8teQ31GrjuemJU+MZ/iwD+fcfIzqt77w61I3AF1HsM/KQP65+2tkMqkYJ4pR/JolAETPH9tbtXAiI0NJg2qYHMCR99R+WfxBgD7gj+o0wDlWg39qHOMakob8mQDH89ByB7fbW9FgDjjUCVjfav3Y6Y0XEHA0j8+QNTpVYiERmjJgEgfU8AfXS5P5Hwj8Dld4CIPGgKjZ99aDpG4N3whlwaYYGpiJNsheTyWEcc41YOneHGQcCTkhyssMYlGYIDnNx4Ez2x5fVY8a07f4NuP0mTI6apfkXU6FQAFhaDgXTkwThQCxwOYjW6be45qKqiJMAxJP/UOMTORcMZ1YK3RR5bOtOox/hp1AWOeAzuAR3gkRA+mkm66TXqISQ4IiEi5lZvUVIpVvSRIEk4nAI1zsnrc3aVfwdKHocK09gu/2hpAEOGkngEEc9j9D+R0uq7mQRonqGxG3UGoacEwzQSBJGWsm0ngywA5DCJ1lbZU2yj23cXhgsmbQGIMkiInmfsNXpvWpxrLpmL1foJJ3hVr4K1X6Jf8Jj+Q/uY/p89VzqWydHgq0Z7Egx7YHaP9cDpHS+ktVJsZWtJuCnODEiRBnseD+epOt9CTyy34Ykhs2yY5xJkj2In66bP1OBtJS7M2P0edJtw6OW7MFWDASQQRJIBIMjIyBI1DvervXd6ZVKROCbJgcIogkKMxgEwq+x1dk6AieWTMVGqIDBxUg+XasF3JgkDgwAQOQj8QbWshFPb7UQB6nVLVqVFgGAx/eQIjut5ACybsObJGb+k6vpMM8UXz80Z0WgKaBDc0VWUvTQtLqGuYQrBgqhjIGPVzctp1XoCBopSKhHwQAshcI8EC4ubiGk+iQvqB0m2tDc0qqtd+ysRbKg3H0eoKVUlQwBJIxicxh1tuninUaGkM1vm4ly4UuSCnoEGQCoBzkzBxyvwbrBKwJc+a6+Y34WKgM5hQGNODZ6SLWC8LgwQZtiVZjcVIyBLSIMhT6kloXAGeEkiNGb3w0gplvSYUl2Bck3yJFtRpMgPw0+WwIA5rW96T5VTyhTZmkiLrSpzKs0kTC5vHBgxBBKKvZTk6oZL03brhadUryCGcAg5kCmQoBmYHvrNJP/ycWfDAiWaSIxw4A+gwNZo/5B4s69U2CopZ3wg5+gyTMwYnAHbAM6EZ197XgTBIOSBnJ5PvMz3ggGb/AHj+oU/b1OGGJnIVokj3LATPMECPa7mkjYpWsZmKfPYyUBz9cn56zuNjlNoF2lYT61ZCYn0iRBzIRieDEniZgZGmO3FQEhmWqmCR8JEGRgmPeQMnHMToYrVeoQtomWGFi0GASIuLSSIMD4iJg6xtiFIdy05AugASfZTH0BM8d86tNx6KdPsn2jWz5TQyn8TEmY5gmSPeYBJP8RIN/wCJhgpLWsMgzg2w0iMHsYMyOMZ0peokEM64BwCZ4wRHq/n2meNQ16au195nEm4xgkibiIOTiR7ZjTVkXnQHFroYM7LUuzAIDA8FCYVswQwPfTUH1HiDj5i7jPyPb56RLsUUrTLOHACw1RsBoiZiDHb2n7E1KLIpS4CMAqxkkEyBIghTJgtmBnTXkh8gcZfA6p4PP56ldBEngd5+/Ole36kSouUqxWWU8qe8n6yNTVN5x2ziIzHtB4+erFyV9klSkOY/1+WoH2xJEfn8tRioRySZJ+UmSYie2iGJYenM8Ge/259/1jTHJXkwzxW+hfuNu9IlhEfizgz/AH7TryvslroyhrWI4JkHM/UZ9vfRKVlOGNx7ATngTjBAnj5aE6jtJNyzI4K+/POmLMvkX+nfxorHUejvSMOpHseQ30Pf6c616T0OruHIX0ouWYzA/ISSf4QJ1cKHXqKApvKiKQASjQTBEyZBAxkDn+WpKe62rUSNqbAGZrivpDEEgtIusIwSuQoxABOql/UEk0u/8BQ/pltN9f5Fe36dRoMSf3tmS1W1KQj38yLsiBkrkaN3viLbsrpu61tCLgCylSoJxCDIBHDAxHcka1dtuFVUfb7uqbRhyASBa5UoWMqpmDMj2Oo9t0gmlH7PtKVjEiqfWFUEBpNRrogcGVNomBE87JlnkdyZ1ceGGNVFGu08d0qjinsttUNE2r+0sClKWaJkkM4+cTMcDOjPLd6ztWag5pn02LJQSDFzicyCWFoniPiPm43awQ7NUKC1SsgHCgmxZUNnBz8Q7RMadDwCfLHBVLSDdHbImZYn09854TySdsbxdDav1dlgXhQPepEzgSQGPPFpE55jSjqfiaqxsBCUyhmoabYAgEC+oDeQQBcuZBBaY0fut0aYN7KFW3gZMXAMzMJU+7XLic+6VfF6EzTqUgGUmSGU+4UsQbhIEsCRwIyAbcyKJMu3qVFTNIBCfUFIb0iP3sVbbjE3B7liMFiNG7TbW/vG9JhixZiSYHqBcmQtoAwp+KMerSmv42WnSZXTzCxzURRTDFQSCDUzIWFiSYzjANW6j1j9qAVvJRTJlC+bsXOYAeACYuHcATELVMtui5bnr1Om59aqYIKgk3Et6JfLqVl/TaBExAUDSFut0KrFaNU0Aok3OMSSGw4BVc5N4BDkgXNqqU9tVWkwV0ZZghbRCqbmutWVkKD6rzKnIj1Q9S8XMNqtEBDVDSWC2YMgc8GJWAQBk55JqDb2DzrSLQKlQUUJrU2EOFS2oARIlnt97jbnNxA1r0jqLNaHCimzlT5kgWx3VEOQSDB5J5AIJpXTK9esGGKmfUrcLEkNzBgsxJMBeTgnTLfbquiXWtTGFIhVwMkkSSp9JME4tb2JJcX5B09jLqj1Qz00ChyLiZvPfhhCzIicRgYKZhqPXNFgBdVe0srmSzqKgIkiAbXZ4JM+qCIE17a13qOVWWMA5DNCgwok5gBgBgSSBBxq3dL9dNWQ043EBoZvVUUorETkF5m0mSQgAI05aBYBtem7q+mC/mwzBuYAUtgWC40wMwefYgEgnqVDzaDIVNQmFW1TcoQsYuHoDER6QACEIA4GmldGp1EICol3Y5yL1BheQQ0QDIC/IETrWzSoVIqAN6j66QLEQpiWzOLbh7FgBhiPJJkpnOj1J0lUrbpVBIChiAM8QHxrNXNuo0iSWq3H+I0aZn2Mv6iI9/yHGs0ywS8iaT+Zlw4F5+J1tBKuAoyJJBtAgEHhToqnvFdblhxMC0gkuPngD/uPAB4Gl9PrtNVAhwTj1U2QE+01VUFucTPMan8mkz+YyOagnKqUMHiXR7jj+J4yfSMQmg7GG32EKcgs3xEcfQHso4E9s8yTDsqt370nDSyACIQ+lSJPLj1+4DgYkyt323ao/lLUrIpX13PePUYVYZmBvaQQY9IOcro+pRqGCtZmIIkMKKgqCLgLaMqxWYOYPynV0iWMqyq34VM5zBz2wcA8Z0r2m6tX8KFyw8xntRRfC+WcFzwRYRPdgY1u25pXMlR5Hw2tAUGMoxVQskEehmMjMe872VFXzGQtkhVAaARaQJUlsGJUDBHvmqRLYZtqNJKZSmt7NM2gC8mA0lRaoJMmYwflOot509q9QLQYAiAxALQnBhiRA5gZkjItk6Q7bou3ao1NdvU25SGFRQUkmQpVkqCRkGCAZUSMDTPYLXppK176zd/KVQygLJAyARJJybo4GAVuO1YxS0E7rolXb+qLryFIGZgGJgYOcR2BHcRlXaMVkL+84zcBMZOBLfIjn31v1zqdSrStdxSSD6wgd6hhiVUA49Kk4gkDtpJ0be11SN3+JmUA4uBJK1IgGkvwj1WETJ4kRzcfsK4KX3A3XKe5UzTCwttytVgKskXXD4e0ntnA0Z0Xf7imS9WqFCAH/lvVexlAUKnlqQSZALHNjwCM69G88moQQz5W30qReSEQSAD5lzW3fcBedD7nd7ms0ftFOgeGQfvaqkYRWtZKLs0QctHEk8DwhJ82GpSiuHgZbXpvlqLazusOzA0SXtksQoVjJGFyDxiYI1uKdHzPMprBafSxQVASywVpsrQFj1SLhOcidVo1d7URKdOrSNJGN1a266IJPlrwSTNtpUSBdidNadZ7FpJfbYFao7BCSYPCsqMbiogT7SZLGqp2SyLqvhyjUuJ3FRGNtnpAhEBCqb/+WeB3Yey8ah2nQVpsGpmoxVVlGq3LVtfzAxlWVobIskBVOclzLR2yIbr2qVSYmoLgwc/ElmbTAwJloGSAdWbpG4o0xUqIQwCklwpJKg4/eEt5nfuJI+U6ierIw7Zbqq6QlFaAPpLMQzYmAo4cZm5iAJwp1h8uiplgY7G0LPvCABRifn7e1cqeNlrOyUmNgkMQsOARhihhyCByBiZKxnSnxL4kdKZ8lQ7MB6nBBQMCBC1CrFu9yrESSYGFzyTlLggo40lyLD1rxNSpHza1QKikBUWC1QhhaRJi1WkiDmGOQuqhufHdeq3lUaKlHGL0l3BHOLSPxZJ7c8TQ+o73cWJUrD48BwQSbTwZM8+5gqcTzqejv6ilSbxTXNo5tOBItIywiQscewOnrE4gc0Muq+fXMPTqsEgeXaERLSAPQrQgwRk4tntpXtui7hhCbesgDEZV5wpILEU4MnmebhEc6abPqvmVTe5AUYpBiHWACoBCFTkzPA4BBYE2elQDAFXZOW9RJYQGBIueD2a0R8OSedFFNdi5SZW9hS3Ao2B2WYYXiPRi4cG/k4wBOJyQRvKNAiKqQ0MFqCFjJHwk8CftHKwNMtxRIPpJdCYK2KMBcr8cQQI+Ad5A0s3Ycu9NE9B5FT4fMICnBiU9BkyIkTg6lrtiyGqgWfKZlJQLIpH1EusghYwMiQWmOTJ0gr9Hhn9Rf1YYEL6Rkku2cTJhT7A4OrT0Qbigz3ozJkKCIuNxETNgeGIkiPTkHtH0zZKtNldJrBS0AmTgfwkASxCkwJNRgDEaLk+yCjq27CU7aCrapaQC34qZN2XNgW0mD6vSpkzOlvQE8+qtOoXjALK6gqCbvx4GZOMkmMZlv4l2Zo7YE4au8MuSFAClTcObgRxIheXmdIegdPRqqtUlQLi57QwULBGZF0key++NNW0WmEdQdKdSooapYD6rQVGIPJZzBJuuM54HfTHoHXVqNLEhbiGUMFIuBYWkQOEkgW22mDDW6XeMPDq7ZqTU3WrRqIChU/wBEqXZNp8wnAJHH00D0fqCh0UiV4JIBIB+K2StgkyCGHeQZgXHaIy6b7qq1CtQ1rKtnqA9SuqsAQwtFzYDENmGWYOiX2YZRFSkEVrrzVgYjFgAQVEBPpAgi4CIINfXp19KmHrKrJUZSahNsm7u5IpgLST0k5FVSAc6a7Xqa06TUvMRxcGSwCfNBxclqlnUgQFkZUcE6lFEtXoFeTY1ML7Hyue8TUJImYPtHHGvNC1NqxPor1reP3RREkYaFPHqmcnM5POs1Nk0Xip1OiSAisqHIqX8gzEAfhz3JJmccEWl4goVWFKjVdKhJvUU3W0KTcbnUIGuFt3aZzGkXS+l7iilKlX9IAhWEkuFmFAHDBecyBkxnTNFtqLerG0KlFghYBURmKYkgyGeYhrh/CIz41K3fQybj4GFRDBWlUdzwLPKIBJgkv5RXB5wWMdzJ1K1U0GAqVKr3RY5tQBh8QbyVUZmRM9xyBOib9EUBXIJJaLXJMnmHAGSeQV+vGhN3vqjtTcKtlN77Q6EuBI7G1TJDAS2QJYA6eKsZbLchUWla2JXAOQDKtGCRBEmMtJzOfdvVlyylmcMVNOYNqkgXXNj1MXGIIMY7y7PfDinSqGckQqkYnILg8H6YPtobZ4l1JFxLEMAw7RwcwsLzHpEDuQoIbOKh+MIi2mQDcfnOFwQDMe+T7+jfIRBZMQDBttYhiIM8FQ0FTwOYkhQN5uHItQ2qZP7pfVDYIurFVSJ9UgxEETqCv0CgKwqsF8wXT5YOQwN5tmEBDEEKIJBiAdLkg4gfVNnuFruv7VUVApdFoD1U5ZVLM7tK+pnUKGEkAdoD7oG9ZdsibhHvCiWrujO63kM7qT5iozfxAxIE4GhKjrSZCtTy2UkBUuJVlJJ9N5ppTVXEOytB9iYMlLy2dwGHmVBNR2uEAqApJUAvLSQCQFIa34TAOqpjF8oIfwtUog1GUMzuKdJS5qG1l5IcQskNcAHME5ZZgOr0+Fk0EWYPpAQS0qCGpuCzHsQQTgZttXRaC02DoIcyQIqvaDmGFwCypVWtGJIgA43q75S4LFRUJb0U2duRkeYUlvcgSJumYwqUvKDS8MhpvAT0hEPuDiARaCFKvgTcQgxDPnEh6fUdqYolFkog9AZ3AHKtCqiiMzcCJI7SWKjMGZKpVVX1L5h9ohvKYBCcAe10G6NRbnrqWD0ulYlSvlVHckhgVuJN5BWJX1fEI5J1UpRWn/YKMJPoLHTKlKo+3AqvHDm0qQir6iQQbiCACZY2AEcuSqHQpDi0MhgklQo5kyZmoF57wV57BL0/qv7RTBcPuKlVoZWWKYZSFCwYAUBFySQbqgzJGp+u+I2oUgGHlsbEFQH4gVzAW4TI4MEAzE4Fq5OkVVK2DeIejO6lqO2D1EYtTMo0FTeQRTNq3L6f3iwCZnMaovV/Cm7UeazhlIDsG3C3kMQolWIaDKLJEiQDiBq0bfZ10p1Klbc02uV7aYVi1USAhB9DAgmCF4HIgHVdoUxM1VARpIQQq8lWuxcPfMcZgGBoxwoXOS8Cw16iUyrtTK4IIcugwYAgErj0kZYZ7yNPfDgaopSo6hQS0AYe5RdJ9VoAAyACQDkRJLp9K2Tp/yBJ9XoNT1d8EMQ2APhMHseND7sU6L0igNsCKauzAC8gYb1GS84WWye06cIbvSHidDolg0Mrj1sUZgSDcTKz6hcTwTJXA5Jm3fhi5pUtepCi6RBglcxnueR8RMk4VPt+qSxRzBjCrA+YN8gVDHeBAIBGMEbze1QJV2ESJOIMTwACMQmZ4GREaX9Teig3Z9N8pQfMCqPVDXNCCChGRmJMTIu7wJ2K07ZC1LgRm1RDTbiZWAMH1faWY6S0epVTILkk+m4EkAkGD6iSZF3Hz/i0Ma1gW1gAQzCxoEkSYugjmAOIAyAw1fB+SrGNTodUh/UlVJkStrAw08NgWgY9ux7hbjZPQv/AO0KQrQEMQSWHLiTAggFhmY1idVqLN4Tj4SMkAAg4kCST6YjJBK4Ba/tV6wZGDyomIKyJUWj+fp7ASVu09F2J2qVG2yJ8QupMkMCy1KZYMaYtPN9L0wT6sgwAEPW+mPRBCLUQIzeplYkgSHMAemS0ziPTAEyzzfodxTZGpwCQ904dhE/Ctp9IB+wAOTpV13a1CSktUUgKP4rlYrJ9MNwDnMcYHpYntNkEe+60r0jR8ohfTHrNqwMNHdySxtJK+owAZJD6LvxSYtarLINrgRMEAgFTlSZjg25mBE9bolvLdwsFWLZEiBgHBn7986ddE2lQI4pJFrLDOgvc/AWRVT1WXe5+PBzOmWq0Qa9M6gYYkCymHW5wgBFLJaBhMWgdzc1t2V0Vt97RrpWFKi9JhIDFgRCiZt/GbQB6yRBPxXZT1OnGoAFqhKYN7XBgpYAki7ILMGc97bWPp5LnZblKKhfMiLQxJE3MlrISVIMANMxGJ7AD+xTFJ2hHG1rxz+7poyEnJhnknM9z+Ws1Nv/ABAzVDbT28AKoxWPwqF5DQcjtrNTgvklF83yg0aTESxVpY8/8ymOeeMaV7sTRk5Plu2f4ghIP1BzOs1mgx9BZOzVqzHasSxJIRjJ/FaBP1jvojptQmjMnNIMc8sSxJ+s5nWazTWLQS2adOczXg/MBgAD8oA/IaaddpBarhQAIPAjmCf5kn7681mk+Rvgpnj/AHT09s7I7I3mMblYgyHpRke0n/5H31YunjG2HY0qjEdiwW4EjuQ3qn3zrNZpcOv5/wBGmff8G9VzdZJsay5fwmd5aZHB9JI+hI0s6Yx8xc8lj95UT9YxrNZpPl/v/svwPBt18pPSvEcDgTGhuuD92o7FKzEe7KjFSfcgqpB7Wj2Gs1mhj2v2Kl0IOsiKgpjCKtaEHwi3ybYHAi5o/wC4++lPSK7JtK7KxVhABBIIBeipAI4BDMI9mPvrNZo4bmv3Qa+wS9M6jV/aKX7x8qxPqOTDfPVu6xWYmo5JuvK3Tm39nDxPMXeqPfOs1mny+5fsLl9jCRvaj2q7uwhDDMSJW+0wTyIEHtA1DuaC09xYihF8/ci1QAIDqAIGIEmPrr3WaOIh9Gb9iKDQY/dVR9hkfzJ/M6WdU3DKKZVip8tuCRy1Mnj31ms01CwVHP7QMnmv/IUY/KT+Z0x3VdvMPqP5nuKk6zWahGOdrQVqNN2UMxoViWIBM+Uh5OeST9TqlVqh8qrk4CkfI28j2Os1mh8kGuzpD9lqGBI3DoMcJYPT/wBuBjjA0IKhEwSIDRnj1Bf/AKgL9ABrNZqvJPJDvj+8qDtbUx2wzRoipWYPRgkRXTv7II1ms1XgjN/EHxUW7tt0uPcwxiT3jQ3hARS3gHHl1THzWgSp+oORr3WatdsE36gf+SOxIYj3PnUc/X1Nn/qPvqueEqhbcqrElWZwykyGHOQcHIn7azWaJfaGDdQ3jh4DtAVPxH+AazWazTgT/9k="/>
          <p:cNvSpPr>
            <a:spLocks noChangeAspect="1" noChangeArrowheads="1"/>
          </p:cNvSpPr>
          <p:nvPr/>
        </p:nvSpPr>
        <p:spPr bwMode="auto">
          <a:xfrm>
            <a:off x="77788" y="-700088"/>
            <a:ext cx="1952625" cy="1466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62" name="Picture 14" descr="http://montaraventures.com/energy/wp-content/uploads/2010/06/nealhotsprings.jpg"/>
          <p:cNvPicPr>
            <a:picLocks noChangeAspect="1" noChangeArrowheads="1"/>
          </p:cNvPicPr>
          <p:nvPr/>
        </p:nvPicPr>
        <p:blipFill>
          <a:blip r:embed="rId2" cstate="print"/>
          <a:srcRect/>
          <a:stretch>
            <a:fillRect/>
          </a:stretch>
        </p:blipFill>
        <p:spPr bwMode="auto">
          <a:xfrm>
            <a:off x="0" y="4038600"/>
            <a:ext cx="9144000" cy="2819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charts or diagrams </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http://t0.gstatic.com/images?q=tbn:ANd9GcTIhEPkgTGS0PoaX9MJIMdHn6rS03bRoEVHFFtsvkBHVnKLcvjRuA"/>
          <p:cNvPicPr>
            <a:picLocks noChangeAspect="1" noChangeArrowheads="1"/>
          </p:cNvPicPr>
          <p:nvPr/>
        </p:nvPicPr>
        <p:blipFill>
          <a:blip r:embed="rId2" cstate="print"/>
          <a:srcRect/>
          <a:stretch>
            <a:fillRect/>
          </a:stretch>
        </p:blipFill>
        <p:spPr bwMode="auto">
          <a:xfrm>
            <a:off x="0" y="1143000"/>
            <a:ext cx="9144000" cy="5715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Charts or diagrams </a:t>
            </a:r>
            <a:endParaRPr lang="en-US" dirty="0"/>
          </a:p>
        </p:txBody>
      </p:sp>
      <p:pic>
        <p:nvPicPr>
          <p:cNvPr id="19458" name="Picture 2" descr="http://t3.gstatic.com/images?q=tbn:ANd9GcS15m3E5IegD-f8OuZhj5HGT4Jd5tTOrrauQ3vKr9fkCRcdNgVLxg"/>
          <p:cNvPicPr>
            <a:picLocks noChangeAspect="1" noChangeArrowheads="1"/>
          </p:cNvPicPr>
          <p:nvPr/>
        </p:nvPicPr>
        <p:blipFill>
          <a:blip r:embed="rId2" cstate="print"/>
          <a:srcRect/>
          <a:stretch>
            <a:fillRect/>
          </a:stretch>
        </p:blipFill>
        <p:spPr bwMode="auto">
          <a:xfrm>
            <a:off x="0" y="1295400"/>
            <a:ext cx="9144000" cy="5562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0.gstatic.com/images?q=tbn:ANd9GcR3ma-c5WtQJ2P_0o-FBkEIlsSszuqctiHT4Q_kTvnNSX3xTSgr"/>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osing used for geothermal piping system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335</Words>
  <Application>Microsoft Office PowerPoint</Application>
  <PresentationFormat>On-screen Show (4:3)</PresentationFormat>
  <Paragraphs>20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Geothermal Power </vt:lpstr>
      <vt:lpstr>Advantages and disadvantages </vt:lpstr>
      <vt:lpstr>How it generates electricity </vt:lpstr>
      <vt:lpstr>History</vt:lpstr>
      <vt:lpstr>Other uses </vt:lpstr>
      <vt:lpstr>Important charts or diagrams </vt:lpstr>
      <vt:lpstr>Important Charts or diagrams </vt:lpstr>
      <vt:lpstr>Slide 8</vt:lpstr>
      <vt:lpstr>Slide 9</vt:lpstr>
      <vt:lpstr>Slide 10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Geothermal Power</dc:title>
  <dc:creator>henry</dc:creator>
  <cp:lastModifiedBy>henry</cp:lastModifiedBy>
  <cp:revision>22</cp:revision>
  <dcterms:created xsi:type="dcterms:W3CDTF">2011-05-03T21:25:08Z</dcterms:created>
  <dcterms:modified xsi:type="dcterms:W3CDTF">2011-05-04T01:54:17Z</dcterms:modified>
</cp:coreProperties>
</file>